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18"/>
  </p:notesMasterIdLst>
  <p:handoutMasterIdLst>
    <p:handoutMasterId r:id="rId19"/>
  </p:handoutMasterIdLst>
  <p:sldIdLst>
    <p:sldId id="288" r:id="rId3"/>
    <p:sldId id="289" r:id="rId4"/>
    <p:sldId id="290" r:id="rId5"/>
    <p:sldId id="291" r:id="rId6"/>
    <p:sldId id="272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70" r:id="rId1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42" autoAdjust="0"/>
    <p:restoredTop sz="95052" autoAdjust="0"/>
  </p:normalViewPr>
  <p:slideViewPr>
    <p:cSldViewPr snapToGrid="0">
      <p:cViewPr varScale="1">
        <p:scale>
          <a:sx n="110" d="100"/>
          <a:sy n="110" d="100"/>
        </p:scale>
        <p:origin x="92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B5B06-872C-4E52-ACDD-ABD84BA08DF2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D0DB2-E0AF-48ED-BDE7-71B3C91CB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931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C4695-8491-4F38-8F25-7819DB822C38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B5AF1-EB0B-43BB-B843-55A48F3D4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603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505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9395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323850" y="744538"/>
            <a:ext cx="74453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8056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25750" y="1151929"/>
            <a:ext cx="6540500" cy="232172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825750" y="3545086"/>
            <a:ext cx="6540500" cy="79474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40"/>
            </a:lvl1pPr>
            <a:lvl2pPr marL="0" indent="0" algn="ctr">
              <a:spcBef>
                <a:spcPts val="0"/>
              </a:spcBef>
              <a:buSzTx/>
              <a:buNone/>
              <a:defRPr sz="2240"/>
            </a:lvl2pPr>
            <a:lvl3pPr marL="0" indent="0" algn="ctr">
              <a:spcBef>
                <a:spcPts val="0"/>
              </a:spcBef>
              <a:buSzTx/>
              <a:buNone/>
              <a:defRPr sz="2240"/>
            </a:lvl3pPr>
            <a:lvl4pPr marL="0" indent="0" algn="ctr">
              <a:spcBef>
                <a:spcPts val="0"/>
              </a:spcBef>
              <a:buSzTx/>
              <a:buNone/>
              <a:defRPr sz="2240"/>
            </a:lvl4pPr>
            <a:lvl5pPr marL="0" indent="0" algn="ctr">
              <a:spcBef>
                <a:spcPts val="0"/>
              </a:spcBef>
              <a:buSzTx/>
              <a:buNone/>
              <a:defRPr sz="224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278555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25750" y="1151929"/>
            <a:ext cx="6540500" cy="232172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825750" y="3545086"/>
            <a:ext cx="6540500" cy="79474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40"/>
            </a:lvl1pPr>
            <a:lvl2pPr marL="0" indent="0" algn="ctr">
              <a:spcBef>
                <a:spcPts val="0"/>
              </a:spcBef>
              <a:buSzTx/>
              <a:buNone/>
              <a:defRPr sz="2240"/>
            </a:lvl2pPr>
            <a:lvl3pPr marL="0" indent="0" algn="ctr">
              <a:spcBef>
                <a:spcPts val="0"/>
              </a:spcBef>
              <a:buSzTx/>
              <a:buNone/>
              <a:defRPr sz="2240"/>
            </a:lvl3pPr>
            <a:lvl4pPr marL="0" indent="0" algn="ctr">
              <a:spcBef>
                <a:spcPts val="0"/>
              </a:spcBef>
              <a:buSzTx/>
              <a:buNone/>
              <a:defRPr sz="2240"/>
            </a:lvl4pPr>
            <a:lvl5pPr marL="0" indent="0" algn="ctr">
              <a:spcBef>
                <a:spcPts val="0"/>
              </a:spcBef>
              <a:buSzTx/>
              <a:buNone/>
              <a:defRPr sz="224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312328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128311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076520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4585890" y="1818679"/>
            <a:ext cx="5893595" cy="442019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627312" y="1821656"/>
            <a:ext cx="3333751" cy="4420196"/>
          </a:xfrm>
          <a:prstGeom prst="rect">
            <a:avLst/>
          </a:prstGeom>
        </p:spPr>
        <p:txBody>
          <a:bodyPr/>
          <a:lstStyle>
            <a:lvl1pPr marL="208992" indent="-208992">
              <a:spcBef>
                <a:spcPts val="1973"/>
              </a:spcBef>
              <a:defRPr sz="1707"/>
            </a:lvl1pPr>
            <a:lvl2pPr marL="391861" indent="-208992">
              <a:spcBef>
                <a:spcPts val="1973"/>
              </a:spcBef>
              <a:defRPr sz="1707"/>
            </a:lvl2pPr>
            <a:lvl3pPr marL="574729" indent="-208992">
              <a:spcBef>
                <a:spcPts val="1973"/>
              </a:spcBef>
              <a:defRPr sz="1707"/>
            </a:lvl3pPr>
            <a:lvl4pPr marL="757598" indent="-208992">
              <a:spcBef>
                <a:spcPts val="1973"/>
              </a:spcBef>
              <a:defRPr sz="1707"/>
            </a:lvl4pPr>
            <a:lvl5pPr marL="940467" indent="-208992">
              <a:spcBef>
                <a:spcPts val="1973"/>
              </a:spcBef>
              <a:defRPr sz="1707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90959" y="6536531"/>
            <a:ext cx="272510" cy="26795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50565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2627312" y="892969"/>
            <a:ext cx="6937376" cy="5072063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416751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6207125" y="3536156"/>
            <a:ext cx="3784217" cy="283964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6096000" y="625078"/>
            <a:ext cx="3667125" cy="275034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Изображение"/>
          <p:cNvSpPr>
            <a:spLocks noGrp="1"/>
          </p:cNvSpPr>
          <p:nvPr>
            <p:ph type="pic" idx="15"/>
          </p:nvPr>
        </p:nvSpPr>
        <p:spPr>
          <a:xfrm>
            <a:off x="547688" y="625078"/>
            <a:ext cx="7489031" cy="561677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650348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— 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2825750" y="4473773"/>
            <a:ext cx="6540500" cy="3499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493" i="1"/>
            </a:lvl1pPr>
          </a:lstStyle>
          <a:p>
            <a:r>
              <a:t>— Иван Арсентьев</a:t>
            </a:r>
          </a:p>
        </p:txBody>
      </p:sp>
      <p:sp>
        <p:nvSpPr>
          <p:cNvPr id="94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2825750" y="3000375"/>
            <a:ext cx="6540500" cy="42862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027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719140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Изображение"/>
          <p:cNvSpPr>
            <a:spLocks noGrp="1"/>
          </p:cNvSpPr>
          <p:nvPr>
            <p:ph type="pic" idx="13"/>
          </p:nvPr>
        </p:nvSpPr>
        <p:spPr>
          <a:xfrm>
            <a:off x="1438342" y="0"/>
            <a:ext cx="9315316" cy="699194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217027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6304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258940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4585890" y="1818679"/>
            <a:ext cx="5893595" cy="442019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627312" y="1821656"/>
            <a:ext cx="3333751" cy="4420196"/>
          </a:xfrm>
          <a:prstGeom prst="rect">
            <a:avLst/>
          </a:prstGeom>
        </p:spPr>
        <p:txBody>
          <a:bodyPr/>
          <a:lstStyle>
            <a:lvl1pPr marL="208992" indent="-208992">
              <a:spcBef>
                <a:spcPts val="1973"/>
              </a:spcBef>
              <a:defRPr sz="1707"/>
            </a:lvl1pPr>
            <a:lvl2pPr marL="391861" indent="-208992">
              <a:spcBef>
                <a:spcPts val="1973"/>
              </a:spcBef>
              <a:defRPr sz="1707"/>
            </a:lvl2pPr>
            <a:lvl3pPr marL="574729" indent="-208992">
              <a:spcBef>
                <a:spcPts val="1973"/>
              </a:spcBef>
              <a:defRPr sz="1707"/>
            </a:lvl3pPr>
            <a:lvl4pPr marL="757598" indent="-208992">
              <a:spcBef>
                <a:spcPts val="1973"/>
              </a:spcBef>
              <a:defRPr sz="1707"/>
            </a:lvl4pPr>
            <a:lvl5pPr marL="940467" indent="-208992">
              <a:spcBef>
                <a:spcPts val="1973"/>
              </a:spcBef>
              <a:defRPr sz="1707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90959" y="6536531"/>
            <a:ext cx="272510" cy="26795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569005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2627312" y="892969"/>
            <a:ext cx="6937376" cy="5072063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576406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6207125" y="3536156"/>
            <a:ext cx="3784217" cy="283964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6096000" y="625078"/>
            <a:ext cx="3667125" cy="275034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Изображение"/>
          <p:cNvSpPr>
            <a:spLocks noGrp="1"/>
          </p:cNvSpPr>
          <p:nvPr>
            <p:ph type="pic" idx="15"/>
          </p:nvPr>
        </p:nvSpPr>
        <p:spPr>
          <a:xfrm>
            <a:off x="547688" y="625078"/>
            <a:ext cx="7489031" cy="561677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52668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— 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2825750" y="4473773"/>
            <a:ext cx="6540500" cy="3499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493" i="1"/>
            </a:lvl1pPr>
          </a:lstStyle>
          <a:p>
            <a:r>
              <a:t>— Иван Арсентьев</a:t>
            </a:r>
          </a:p>
        </p:txBody>
      </p:sp>
      <p:sp>
        <p:nvSpPr>
          <p:cNvPr id="94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2825750" y="3000375"/>
            <a:ext cx="6540500" cy="42862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027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433882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Изображение"/>
          <p:cNvSpPr>
            <a:spLocks noGrp="1"/>
          </p:cNvSpPr>
          <p:nvPr>
            <p:ph type="pic" idx="13"/>
          </p:nvPr>
        </p:nvSpPr>
        <p:spPr>
          <a:xfrm>
            <a:off x="1438342" y="0"/>
            <a:ext cx="9315316" cy="699194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853012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583351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105421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627312" y="178594"/>
            <a:ext cx="6937376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9531" tIns="59531" rIns="59531" bIns="59531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2627312" y="1821656"/>
            <a:ext cx="6937376" cy="4420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9531" tIns="59531" rIns="59531" bIns="59531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57629" y="6536531"/>
            <a:ext cx="272510" cy="267957"/>
          </a:xfrm>
          <a:prstGeom prst="rect">
            <a:avLst/>
          </a:prstGeom>
          <a:ln w="12700">
            <a:miter lim="400000"/>
          </a:ln>
        </p:spPr>
        <p:txBody>
          <a:bodyPr wrap="none" lIns="59531" tIns="59531" rIns="59531" bIns="59531">
            <a:spAutoFit/>
          </a:bodyPr>
          <a:lstStyle>
            <a:lvl1pPr>
              <a:defRPr sz="96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365102" hangingPunct="0"/>
            <a:fld id="{86CB4B4D-7CA3-9044-876B-883B54F8677D}" type="slidenum">
              <a:rPr lang="ru-RU" kern="0" smtClean="0">
                <a:solidFill>
                  <a:srgbClr val="000000"/>
                </a:solidFill>
              </a:rPr>
              <a:pPr algn="ctr" defTabSz="365102" hangingPunct="0"/>
              <a:t>‹#›</a:t>
            </a:fld>
            <a:endParaRPr lang="ru-RU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30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80" r:id="rId9"/>
  </p:sldLayoutIdLst>
  <p:transition spd="med"/>
  <p:txStyles>
    <p:titleStyle>
      <a:lvl1pPr marL="0" marR="0" indent="0" algn="ctr" defTabSz="3651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6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3651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6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3651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6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3651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6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3651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6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3651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6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3651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6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3651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6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3651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6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66683" marR="0" indent="-266683" algn="l" defTabSz="365102" rtl="0" latinLnBrk="0">
        <a:lnSpc>
          <a:spcPct val="100000"/>
        </a:lnSpc>
        <a:spcBef>
          <a:spcPts val="2613"/>
        </a:spcBef>
        <a:spcAft>
          <a:spcPts val="0"/>
        </a:spcAft>
        <a:buClrTx/>
        <a:buSzPct val="145000"/>
        <a:buFontTx/>
        <a:buChar char="•"/>
        <a:tabLst/>
        <a:defRPr sz="192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503735" marR="0" indent="-266683" algn="l" defTabSz="365102" rtl="0" latinLnBrk="0">
        <a:lnSpc>
          <a:spcPct val="100000"/>
        </a:lnSpc>
        <a:spcBef>
          <a:spcPts val="2613"/>
        </a:spcBef>
        <a:spcAft>
          <a:spcPts val="0"/>
        </a:spcAft>
        <a:buClrTx/>
        <a:buSzPct val="145000"/>
        <a:buFontTx/>
        <a:buChar char="•"/>
        <a:tabLst/>
        <a:defRPr sz="192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740787" marR="0" indent="-266683" algn="l" defTabSz="365102" rtl="0" latinLnBrk="0">
        <a:lnSpc>
          <a:spcPct val="100000"/>
        </a:lnSpc>
        <a:spcBef>
          <a:spcPts val="2613"/>
        </a:spcBef>
        <a:spcAft>
          <a:spcPts val="0"/>
        </a:spcAft>
        <a:buClrTx/>
        <a:buSzPct val="145000"/>
        <a:buFontTx/>
        <a:buChar char="•"/>
        <a:tabLst/>
        <a:defRPr sz="192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977839" marR="0" indent="-266683" algn="l" defTabSz="365102" rtl="0" latinLnBrk="0">
        <a:lnSpc>
          <a:spcPct val="100000"/>
        </a:lnSpc>
        <a:spcBef>
          <a:spcPts val="2613"/>
        </a:spcBef>
        <a:spcAft>
          <a:spcPts val="0"/>
        </a:spcAft>
        <a:buClrTx/>
        <a:buSzPct val="145000"/>
        <a:buFontTx/>
        <a:buChar char="•"/>
        <a:tabLst/>
        <a:defRPr sz="192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214890" marR="0" indent="-266683" algn="l" defTabSz="365102" rtl="0" latinLnBrk="0">
        <a:lnSpc>
          <a:spcPct val="100000"/>
        </a:lnSpc>
        <a:spcBef>
          <a:spcPts val="2613"/>
        </a:spcBef>
        <a:spcAft>
          <a:spcPts val="0"/>
        </a:spcAft>
        <a:buClrTx/>
        <a:buSzPct val="145000"/>
        <a:buFontTx/>
        <a:buChar char="•"/>
        <a:tabLst/>
        <a:defRPr sz="192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451942" marR="0" indent="-266683" algn="l" defTabSz="365102" rtl="0" latinLnBrk="0">
        <a:lnSpc>
          <a:spcPct val="100000"/>
        </a:lnSpc>
        <a:spcBef>
          <a:spcPts val="2613"/>
        </a:spcBef>
        <a:spcAft>
          <a:spcPts val="0"/>
        </a:spcAft>
        <a:buClrTx/>
        <a:buSzPct val="145000"/>
        <a:buFontTx/>
        <a:buChar char="•"/>
        <a:tabLst/>
        <a:defRPr sz="192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688994" marR="0" indent="-266683" algn="l" defTabSz="365102" rtl="0" latinLnBrk="0">
        <a:lnSpc>
          <a:spcPct val="100000"/>
        </a:lnSpc>
        <a:spcBef>
          <a:spcPts val="2613"/>
        </a:spcBef>
        <a:spcAft>
          <a:spcPts val="0"/>
        </a:spcAft>
        <a:buClrTx/>
        <a:buSzPct val="145000"/>
        <a:buFontTx/>
        <a:buChar char="•"/>
        <a:tabLst/>
        <a:defRPr sz="192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926046" marR="0" indent="-266683" algn="l" defTabSz="365102" rtl="0" latinLnBrk="0">
        <a:lnSpc>
          <a:spcPct val="100000"/>
        </a:lnSpc>
        <a:spcBef>
          <a:spcPts val="2613"/>
        </a:spcBef>
        <a:spcAft>
          <a:spcPts val="0"/>
        </a:spcAft>
        <a:buClrTx/>
        <a:buSzPct val="145000"/>
        <a:buFontTx/>
        <a:buChar char="•"/>
        <a:tabLst/>
        <a:defRPr sz="192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163098" marR="0" indent="-266683" algn="l" defTabSz="365102" rtl="0" latinLnBrk="0">
        <a:lnSpc>
          <a:spcPct val="100000"/>
        </a:lnSpc>
        <a:spcBef>
          <a:spcPts val="2613"/>
        </a:spcBef>
        <a:spcAft>
          <a:spcPts val="0"/>
        </a:spcAft>
        <a:buClrTx/>
        <a:buSzPct val="145000"/>
        <a:buFontTx/>
        <a:buChar char="•"/>
        <a:tabLst/>
        <a:defRPr sz="192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36510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21912" algn="ctr" defTabSz="36510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43825" algn="ctr" defTabSz="36510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65737" algn="ctr" defTabSz="36510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87650" algn="ctr" defTabSz="36510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609562" algn="ctr" defTabSz="36510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731474" algn="ctr" defTabSz="36510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53387" algn="ctr" defTabSz="36510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75299" algn="ctr" defTabSz="36510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627312" y="178594"/>
            <a:ext cx="6937376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9531" tIns="59531" rIns="59531" bIns="59531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2627312" y="1821656"/>
            <a:ext cx="6937376" cy="4420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9531" tIns="59531" rIns="59531" bIns="59531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57629" y="6536531"/>
            <a:ext cx="272510" cy="267957"/>
          </a:xfrm>
          <a:prstGeom prst="rect">
            <a:avLst/>
          </a:prstGeom>
          <a:ln w="12700">
            <a:miter lim="400000"/>
          </a:ln>
        </p:spPr>
        <p:txBody>
          <a:bodyPr wrap="none" lIns="59531" tIns="59531" rIns="59531" bIns="59531">
            <a:spAutoFit/>
          </a:bodyPr>
          <a:lstStyle>
            <a:lvl1pPr>
              <a:defRPr sz="96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365102" hangingPunct="0"/>
            <a:fld id="{86CB4B4D-7CA3-9044-876B-883B54F8677D}" type="slidenum">
              <a:rPr lang="ru-RU" kern="0" smtClean="0">
                <a:solidFill>
                  <a:srgbClr val="000000"/>
                </a:solidFill>
              </a:rPr>
              <a:pPr algn="ctr" defTabSz="365102" hangingPunct="0"/>
              <a:t>‹#›</a:t>
            </a:fld>
            <a:endParaRPr lang="ru-RU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2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ransition spd="med"/>
  <p:txStyles>
    <p:titleStyle>
      <a:lvl1pPr marL="0" marR="0" indent="0" algn="ctr" defTabSz="3651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6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3651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6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3651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6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3651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6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3651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6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3651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6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3651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6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3651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6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3651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6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66683" marR="0" indent="-266683" algn="l" defTabSz="365102" rtl="0" latinLnBrk="0">
        <a:lnSpc>
          <a:spcPct val="100000"/>
        </a:lnSpc>
        <a:spcBef>
          <a:spcPts val="2613"/>
        </a:spcBef>
        <a:spcAft>
          <a:spcPts val="0"/>
        </a:spcAft>
        <a:buClrTx/>
        <a:buSzPct val="145000"/>
        <a:buFontTx/>
        <a:buChar char="•"/>
        <a:tabLst/>
        <a:defRPr sz="192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503735" marR="0" indent="-266683" algn="l" defTabSz="365102" rtl="0" latinLnBrk="0">
        <a:lnSpc>
          <a:spcPct val="100000"/>
        </a:lnSpc>
        <a:spcBef>
          <a:spcPts val="2613"/>
        </a:spcBef>
        <a:spcAft>
          <a:spcPts val="0"/>
        </a:spcAft>
        <a:buClrTx/>
        <a:buSzPct val="145000"/>
        <a:buFontTx/>
        <a:buChar char="•"/>
        <a:tabLst/>
        <a:defRPr sz="192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740787" marR="0" indent="-266683" algn="l" defTabSz="365102" rtl="0" latinLnBrk="0">
        <a:lnSpc>
          <a:spcPct val="100000"/>
        </a:lnSpc>
        <a:spcBef>
          <a:spcPts val="2613"/>
        </a:spcBef>
        <a:spcAft>
          <a:spcPts val="0"/>
        </a:spcAft>
        <a:buClrTx/>
        <a:buSzPct val="145000"/>
        <a:buFontTx/>
        <a:buChar char="•"/>
        <a:tabLst/>
        <a:defRPr sz="192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977839" marR="0" indent="-266683" algn="l" defTabSz="365102" rtl="0" latinLnBrk="0">
        <a:lnSpc>
          <a:spcPct val="100000"/>
        </a:lnSpc>
        <a:spcBef>
          <a:spcPts val="2613"/>
        </a:spcBef>
        <a:spcAft>
          <a:spcPts val="0"/>
        </a:spcAft>
        <a:buClrTx/>
        <a:buSzPct val="145000"/>
        <a:buFontTx/>
        <a:buChar char="•"/>
        <a:tabLst/>
        <a:defRPr sz="192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214890" marR="0" indent="-266683" algn="l" defTabSz="365102" rtl="0" latinLnBrk="0">
        <a:lnSpc>
          <a:spcPct val="100000"/>
        </a:lnSpc>
        <a:spcBef>
          <a:spcPts val="2613"/>
        </a:spcBef>
        <a:spcAft>
          <a:spcPts val="0"/>
        </a:spcAft>
        <a:buClrTx/>
        <a:buSzPct val="145000"/>
        <a:buFontTx/>
        <a:buChar char="•"/>
        <a:tabLst/>
        <a:defRPr sz="192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451942" marR="0" indent="-266683" algn="l" defTabSz="365102" rtl="0" latinLnBrk="0">
        <a:lnSpc>
          <a:spcPct val="100000"/>
        </a:lnSpc>
        <a:spcBef>
          <a:spcPts val="2613"/>
        </a:spcBef>
        <a:spcAft>
          <a:spcPts val="0"/>
        </a:spcAft>
        <a:buClrTx/>
        <a:buSzPct val="145000"/>
        <a:buFontTx/>
        <a:buChar char="•"/>
        <a:tabLst/>
        <a:defRPr sz="192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688994" marR="0" indent="-266683" algn="l" defTabSz="365102" rtl="0" latinLnBrk="0">
        <a:lnSpc>
          <a:spcPct val="100000"/>
        </a:lnSpc>
        <a:spcBef>
          <a:spcPts val="2613"/>
        </a:spcBef>
        <a:spcAft>
          <a:spcPts val="0"/>
        </a:spcAft>
        <a:buClrTx/>
        <a:buSzPct val="145000"/>
        <a:buFontTx/>
        <a:buChar char="•"/>
        <a:tabLst/>
        <a:defRPr sz="192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926046" marR="0" indent="-266683" algn="l" defTabSz="365102" rtl="0" latinLnBrk="0">
        <a:lnSpc>
          <a:spcPct val="100000"/>
        </a:lnSpc>
        <a:spcBef>
          <a:spcPts val="2613"/>
        </a:spcBef>
        <a:spcAft>
          <a:spcPts val="0"/>
        </a:spcAft>
        <a:buClrTx/>
        <a:buSzPct val="145000"/>
        <a:buFontTx/>
        <a:buChar char="•"/>
        <a:tabLst/>
        <a:defRPr sz="192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163098" marR="0" indent="-266683" algn="l" defTabSz="365102" rtl="0" latinLnBrk="0">
        <a:lnSpc>
          <a:spcPct val="100000"/>
        </a:lnSpc>
        <a:spcBef>
          <a:spcPts val="2613"/>
        </a:spcBef>
        <a:spcAft>
          <a:spcPts val="0"/>
        </a:spcAft>
        <a:buClrTx/>
        <a:buSzPct val="145000"/>
        <a:buFontTx/>
        <a:buChar char="•"/>
        <a:tabLst/>
        <a:defRPr sz="192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36510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21912" algn="ctr" defTabSz="36510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43825" algn="ctr" defTabSz="36510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65737" algn="ctr" defTabSz="36510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87650" algn="ctr" defTabSz="36510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609562" algn="ctr" defTabSz="36510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731474" algn="ctr" defTabSz="36510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53387" algn="ctr" defTabSz="36510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75299" algn="ctr" defTabSz="36510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rcRect r="64289" b="37044"/>
          <a:stretch>
            <a:fillRect/>
          </a:stretch>
        </p:blipFill>
        <p:spPr>
          <a:xfrm>
            <a:off x="10992841" y="4369960"/>
            <a:ext cx="1199159" cy="2107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rcRect r="83154"/>
          <a:stretch>
            <a:fillRect/>
          </a:stretch>
        </p:blipFill>
        <p:spPr>
          <a:xfrm rot="16200000">
            <a:off x="6913518" y="2245722"/>
            <a:ext cx="3877494" cy="1480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Изображение" descr="Изображение"/>
          <p:cNvPicPr>
            <a:picLocks noChangeAspect="1"/>
          </p:cNvPicPr>
          <p:nvPr/>
        </p:nvPicPr>
        <p:blipFill>
          <a:blip r:embed="rId4">
            <a:extLst/>
          </a:blip>
          <a:srcRect l="23740"/>
          <a:stretch>
            <a:fillRect/>
          </a:stretch>
        </p:blipFill>
        <p:spPr>
          <a:xfrm>
            <a:off x="7077" y="5171882"/>
            <a:ext cx="4365674" cy="11522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Прямоугольник 1"/>
          <p:cNvSpPr/>
          <p:nvPr/>
        </p:nvSpPr>
        <p:spPr>
          <a:xfrm>
            <a:off x="191577" y="3039823"/>
            <a:ext cx="8362347" cy="1682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146"/>
              </a:lnSpc>
            </a:pPr>
            <a:r>
              <a:rPr lang="ru-RU" sz="2133" b="1" dirty="0">
                <a:solidFill>
                  <a:srgbClr val="CC3300"/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</a:rPr>
              <a:t>СЕМИНАР</a:t>
            </a:r>
          </a:p>
          <a:p>
            <a:pPr algn="ctr">
              <a:lnSpc>
                <a:spcPts val="3146"/>
              </a:lnSpc>
            </a:pPr>
            <a:r>
              <a:rPr lang="ru-RU" sz="2133" b="1" dirty="0">
                <a:solidFill>
                  <a:srgbClr val="CC3300"/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</a:rPr>
              <a:t>по вопросам организации 1 (отборочного) тура </a:t>
            </a:r>
            <a:endParaRPr lang="ru-RU" sz="2133" b="1" dirty="0" smtClean="0">
              <a:solidFill>
                <a:srgbClr val="CC3300"/>
              </a:solidFill>
              <a:latin typeface="Arial" panose="020B0604020202020204" pitchFamily="34" charset="0"/>
              <a:ea typeface="Helvetica Light"/>
              <a:cs typeface="Arial" panose="020B0604020202020204" pitchFamily="34" charset="0"/>
            </a:endParaRPr>
          </a:p>
          <a:p>
            <a:pPr algn="ctr">
              <a:lnSpc>
                <a:spcPts val="3146"/>
              </a:lnSpc>
            </a:pPr>
            <a:r>
              <a:rPr lang="ru-RU" sz="2133" b="1" dirty="0" smtClean="0">
                <a:solidFill>
                  <a:srgbClr val="CC3300"/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</a:rPr>
              <a:t>Конкурса </a:t>
            </a:r>
            <a:r>
              <a:rPr lang="ru-RU" sz="2133" b="1" dirty="0">
                <a:solidFill>
                  <a:srgbClr val="CC3300"/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</a:rPr>
              <a:t>профессионального мастерства для инженерно-технических работников в сфере строительства </a:t>
            </a:r>
          </a:p>
        </p:txBody>
      </p:sp>
      <p:pic>
        <p:nvPicPr>
          <p:cNvPr id="10" name="Изображение" descr="Изображение"/>
          <p:cNvPicPr>
            <a:picLocks noChangeAspect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>
          <a:xfrm>
            <a:off x="6900640" y="1190933"/>
            <a:ext cx="5291361" cy="528606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9522" y="1227399"/>
            <a:ext cx="2481845" cy="158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81287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16.jpeg" descr="image16.jpeg"/>
          <p:cNvPicPr>
            <a:picLocks noChangeAspect="1"/>
          </p:cNvPicPr>
          <p:nvPr/>
        </p:nvPicPr>
        <p:blipFill>
          <a:blip r:embed="rId2">
            <a:alphaModFix amt="25175"/>
            <a:extLst/>
          </a:blip>
          <a:stretch>
            <a:fillRect/>
          </a:stretch>
        </p:blipFill>
        <p:spPr>
          <a:xfrm>
            <a:off x="-497023" y="0"/>
            <a:ext cx="1238320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ИСТОРИЯ НОСТРОЙ"/>
          <p:cNvSpPr txBox="1"/>
          <p:nvPr/>
        </p:nvSpPr>
        <p:spPr>
          <a:xfrm>
            <a:off x="1267000" y="840774"/>
            <a:ext cx="8297913" cy="359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1750" tIns="31750" rIns="31750" bIns="31750">
            <a:spAutoFit/>
          </a:bodyPr>
          <a:lstStyle>
            <a:lvl1pPr algn="l" defTabSz="449580">
              <a:lnSpc>
                <a:spcPct val="90000"/>
              </a:lnSpc>
              <a:defRPr sz="4600" b="0" cap="all" spc="-82">
                <a:solidFill>
                  <a:srgbClr val="FFFFFF"/>
                </a:solidFill>
                <a:latin typeface="CeraPRO-Black"/>
                <a:ea typeface="CeraPRO-Black"/>
                <a:cs typeface="CeraPRO-Black"/>
                <a:sym typeface="CeraPRO-Black"/>
              </a:defRPr>
            </a:lvl1pPr>
          </a:lstStyle>
          <a:p>
            <a:pPr algn="ctr" hangingPunct="0"/>
            <a:r>
              <a:rPr lang="ru-RU" sz="2133" b="1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конкурсанта</a:t>
            </a:r>
            <a:endParaRPr sz="2133" b="1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111" y="534871"/>
            <a:ext cx="1507594" cy="96082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46627" y="1446962"/>
            <a:ext cx="925825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150" y="2590800"/>
            <a:ext cx="9029700" cy="1676400"/>
          </a:xfrm>
          <a:prstGeom prst="rect">
            <a:avLst/>
          </a:prstGeom>
        </p:spPr>
      </p:pic>
      <p:sp>
        <p:nvSpPr>
          <p:cNvPr id="11" name="Стрелка влево 10"/>
          <p:cNvSpPr/>
          <p:nvPr/>
        </p:nvSpPr>
        <p:spPr>
          <a:xfrm>
            <a:off x="5020086" y="3370183"/>
            <a:ext cx="2304211" cy="449704"/>
          </a:xfrm>
          <a:prstGeom prst="lef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9531" tIns="59531" rIns="59531" bIns="59531" numCol="1" spcCol="38100" rtlCol="0" anchor="ctr">
            <a:spAutoFit/>
          </a:bodyPr>
          <a:lstStyle/>
          <a:p>
            <a:pPr marL="0" marR="0" indent="0" algn="ctr" defTabSz="68460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639892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16.jpeg" descr="image16.jpeg"/>
          <p:cNvPicPr>
            <a:picLocks noChangeAspect="1"/>
          </p:cNvPicPr>
          <p:nvPr/>
        </p:nvPicPr>
        <p:blipFill>
          <a:blip r:embed="rId2">
            <a:alphaModFix amt="25175"/>
            <a:extLst/>
          </a:blip>
          <a:stretch>
            <a:fillRect/>
          </a:stretch>
        </p:blipFill>
        <p:spPr>
          <a:xfrm>
            <a:off x="-192223" y="0"/>
            <a:ext cx="1238320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ИСТОРИЯ НОСТРОЙ"/>
          <p:cNvSpPr txBox="1"/>
          <p:nvPr/>
        </p:nvSpPr>
        <p:spPr>
          <a:xfrm>
            <a:off x="1267000" y="840774"/>
            <a:ext cx="8297913" cy="359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1750" tIns="31750" rIns="31750" bIns="31750">
            <a:spAutoFit/>
          </a:bodyPr>
          <a:lstStyle>
            <a:lvl1pPr algn="l" defTabSz="449580">
              <a:lnSpc>
                <a:spcPct val="90000"/>
              </a:lnSpc>
              <a:defRPr sz="4600" b="0" cap="all" spc="-82">
                <a:solidFill>
                  <a:srgbClr val="FFFFFF"/>
                </a:solidFill>
                <a:latin typeface="CeraPRO-Black"/>
                <a:ea typeface="CeraPRO-Black"/>
                <a:cs typeface="CeraPRO-Black"/>
                <a:sym typeface="CeraPRO-Black"/>
              </a:defRPr>
            </a:lvl1pPr>
          </a:lstStyle>
          <a:p>
            <a:pPr algn="ctr" hangingPunct="0"/>
            <a:r>
              <a:rPr lang="ru-RU" sz="2133" b="1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конкурсанта</a:t>
            </a:r>
            <a:endParaRPr sz="2133" b="1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111" y="534871"/>
            <a:ext cx="1507594" cy="96082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46627" y="1446962"/>
            <a:ext cx="925825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402" y="1316142"/>
            <a:ext cx="8820150" cy="5543550"/>
          </a:xfrm>
          <a:prstGeom prst="rect">
            <a:avLst/>
          </a:prstGeom>
        </p:spPr>
      </p:pic>
      <p:sp>
        <p:nvSpPr>
          <p:cNvPr id="11" name="Стрелка влево 10"/>
          <p:cNvSpPr/>
          <p:nvPr/>
        </p:nvSpPr>
        <p:spPr>
          <a:xfrm>
            <a:off x="9363005" y="3502292"/>
            <a:ext cx="2304211" cy="449704"/>
          </a:xfrm>
          <a:prstGeom prst="lef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9531" tIns="59531" rIns="59531" bIns="59531" numCol="1" spcCol="38100" rtlCol="0" anchor="ctr">
            <a:spAutoFit/>
          </a:bodyPr>
          <a:lstStyle/>
          <a:p>
            <a:pPr marL="0" marR="0" indent="0" algn="ctr" defTabSz="68460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059213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16.jpeg" descr="image16.jpeg"/>
          <p:cNvPicPr>
            <a:picLocks noChangeAspect="1"/>
          </p:cNvPicPr>
          <p:nvPr/>
        </p:nvPicPr>
        <p:blipFill>
          <a:blip r:embed="rId2">
            <a:alphaModFix amt="25175"/>
            <a:extLst/>
          </a:blip>
          <a:stretch>
            <a:fillRect/>
          </a:stretch>
        </p:blipFill>
        <p:spPr>
          <a:xfrm>
            <a:off x="-192223" y="-43544"/>
            <a:ext cx="1238320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ИСТОРИЯ НОСТРОЙ"/>
          <p:cNvSpPr txBox="1"/>
          <p:nvPr/>
        </p:nvSpPr>
        <p:spPr>
          <a:xfrm>
            <a:off x="1267000" y="840774"/>
            <a:ext cx="8297913" cy="359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1750" tIns="31750" rIns="31750" bIns="31750">
            <a:spAutoFit/>
          </a:bodyPr>
          <a:lstStyle>
            <a:lvl1pPr algn="l" defTabSz="449580">
              <a:lnSpc>
                <a:spcPct val="90000"/>
              </a:lnSpc>
              <a:defRPr sz="4600" b="0" cap="all" spc="-82">
                <a:solidFill>
                  <a:srgbClr val="FFFFFF"/>
                </a:solidFill>
                <a:latin typeface="CeraPRO-Black"/>
                <a:ea typeface="CeraPRO-Black"/>
                <a:cs typeface="CeraPRO-Black"/>
                <a:sym typeface="CeraPRO-Black"/>
              </a:defRPr>
            </a:lvl1pPr>
          </a:lstStyle>
          <a:p>
            <a:pPr algn="ctr" hangingPunct="0"/>
            <a:r>
              <a:rPr lang="ru-RU" sz="2133" b="1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конкурсанта</a:t>
            </a:r>
            <a:endParaRPr sz="2133" b="1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111" y="534871"/>
            <a:ext cx="1507594" cy="96082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46627" y="1446962"/>
            <a:ext cx="925825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772" y="1446962"/>
            <a:ext cx="7496175" cy="4733925"/>
          </a:xfrm>
          <a:prstGeom prst="rect">
            <a:avLst/>
          </a:prstGeom>
        </p:spPr>
      </p:pic>
      <p:sp>
        <p:nvSpPr>
          <p:cNvPr id="11" name="Стрелка влево 10"/>
          <p:cNvSpPr/>
          <p:nvPr/>
        </p:nvSpPr>
        <p:spPr>
          <a:xfrm>
            <a:off x="3801819" y="5539090"/>
            <a:ext cx="2304211" cy="449704"/>
          </a:xfrm>
          <a:prstGeom prst="lef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9531" tIns="59531" rIns="59531" bIns="59531" numCol="1" spcCol="38100" rtlCol="0" anchor="ctr">
            <a:spAutoFit/>
          </a:bodyPr>
          <a:lstStyle/>
          <a:p>
            <a:pPr marL="0" marR="0" indent="0" algn="ctr" defTabSz="68460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774397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16.jpeg" descr="image16.jpeg"/>
          <p:cNvPicPr>
            <a:picLocks noChangeAspect="1"/>
          </p:cNvPicPr>
          <p:nvPr/>
        </p:nvPicPr>
        <p:blipFill>
          <a:blip r:embed="rId2">
            <a:alphaModFix amt="25175"/>
            <a:extLst/>
          </a:blip>
          <a:stretch>
            <a:fillRect/>
          </a:stretch>
        </p:blipFill>
        <p:spPr>
          <a:xfrm>
            <a:off x="-191208" y="-101602"/>
            <a:ext cx="1238320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ИСТОРИЯ НОСТРОЙ"/>
          <p:cNvSpPr txBox="1"/>
          <p:nvPr/>
        </p:nvSpPr>
        <p:spPr>
          <a:xfrm>
            <a:off x="1267000" y="840774"/>
            <a:ext cx="8297913" cy="359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1750" tIns="31750" rIns="31750" bIns="31750">
            <a:spAutoFit/>
          </a:bodyPr>
          <a:lstStyle>
            <a:lvl1pPr algn="l" defTabSz="449580">
              <a:lnSpc>
                <a:spcPct val="90000"/>
              </a:lnSpc>
              <a:defRPr sz="4600" b="0" cap="all" spc="-82">
                <a:solidFill>
                  <a:srgbClr val="FFFFFF"/>
                </a:solidFill>
                <a:latin typeface="CeraPRO-Black"/>
                <a:ea typeface="CeraPRO-Black"/>
                <a:cs typeface="CeraPRO-Black"/>
                <a:sym typeface="CeraPRO-Black"/>
              </a:defRPr>
            </a:lvl1pPr>
          </a:lstStyle>
          <a:p>
            <a:pPr algn="ctr" hangingPunct="0"/>
            <a:r>
              <a:rPr lang="ru-RU" sz="2133" b="1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конкурсанта</a:t>
            </a:r>
            <a:endParaRPr sz="2133" b="1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111" y="534871"/>
            <a:ext cx="1507594" cy="96082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46627" y="1446962"/>
            <a:ext cx="925825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0" y="2028825"/>
            <a:ext cx="8953500" cy="2800350"/>
          </a:xfrm>
          <a:prstGeom prst="rect">
            <a:avLst/>
          </a:prstGeom>
        </p:spPr>
      </p:pic>
      <p:sp>
        <p:nvSpPr>
          <p:cNvPr id="11" name="Стрелка влево 10"/>
          <p:cNvSpPr/>
          <p:nvPr/>
        </p:nvSpPr>
        <p:spPr>
          <a:xfrm rot="1818905">
            <a:off x="8237697" y="4460752"/>
            <a:ext cx="2361850" cy="533645"/>
          </a:xfrm>
          <a:prstGeom prst="lef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9531" tIns="59531" rIns="59531" bIns="59531" numCol="1" spcCol="38100" rtlCol="0" anchor="ctr">
            <a:spAutoFit/>
          </a:bodyPr>
          <a:lstStyle/>
          <a:p>
            <a:pPr marL="0" marR="0" indent="0" algn="ctr" defTabSz="68460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3963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16.jpeg" descr="image16.jpeg"/>
          <p:cNvPicPr>
            <a:picLocks noChangeAspect="1"/>
          </p:cNvPicPr>
          <p:nvPr/>
        </p:nvPicPr>
        <p:blipFill>
          <a:blip r:embed="rId2">
            <a:alphaModFix amt="25175"/>
            <a:extLst/>
          </a:blip>
          <a:stretch>
            <a:fillRect/>
          </a:stretch>
        </p:blipFill>
        <p:spPr>
          <a:xfrm>
            <a:off x="-191208" y="-101602"/>
            <a:ext cx="1238320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ИСТОРИЯ НОСТРОЙ"/>
          <p:cNvSpPr txBox="1"/>
          <p:nvPr/>
        </p:nvSpPr>
        <p:spPr>
          <a:xfrm>
            <a:off x="1626799" y="833150"/>
            <a:ext cx="8297913" cy="359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1750" tIns="31750" rIns="31750" bIns="31750">
            <a:spAutoFit/>
          </a:bodyPr>
          <a:lstStyle>
            <a:lvl1pPr algn="l" defTabSz="449580">
              <a:lnSpc>
                <a:spcPct val="90000"/>
              </a:lnSpc>
              <a:defRPr sz="4600" b="0" cap="all" spc="-82">
                <a:solidFill>
                  <a:srgbClr val="FFFFFF"/>
                </a:solidFill>
                <a:latin typeface="CeraPRO-Black"/>
                <a:ea typeface="CeraPRO-Black"/>
                <a:cs typeface="CeraPRO-Black"/>
                <a:sym typeface="CeraPRO-Black"/>
              </a:defRPr>
            </a:lvl1pPr>
          </a:lstStyle>
          <a:p>
            <a:pPr algn="ctr" hangingPunct="0"/>
            <a:r>
              <a:rPr lang="ru-RU" sz="2133" b="1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конкурсанта</a:t>
            </a:r>
            <a:endParaRPr sz="2133" b="1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111" y="534871"/>
            <a:ext cx="1507594" cy="96082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46627" y="1446962"/>
            <a:ext cx="925825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67000" y="1495697"/>
            <a:ext cx="358045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u="sng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Центр тестирования</a:t>
            </a:r>
            <a:endParaRPr lang="ru-RU" sz="2800" b="0" u="sng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16604" y="1495697"/>
            <a:ext cx="211424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u="sng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Конкурсант</a:t>
            </a:r>
            <a:endParaRPr lang="ru-RU" sz="2800" b="0" u="sng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7687" y="2364873"/>
            <a:ext cx="4599083" cy="9477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Подтверждение заявки и уведомление конкурсанта</a:t>
            </a:r>
            <a:endParaRPr lang="ru-RU" sz="28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31769" y="2358487"/>
            <a:ext cx="388334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Получает на почту или в личный кабинет</a:t>
            </a:r>
            <a:endParaRPr lang="ru-RU" sz="28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5556438" y="2576232"/>
            <a:ext cx="875662" cy="518615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9531" tIns="59531" rIns="59531" bIns="59531" numCol="1" spcCol="38100" rtlCol="0" anchor="ctr">
            <a:spAutoFit/>
          </a:bodyPr>
          <a:lstStyle/>
          <a:p>
            <a:pPr marL="0" marR="0" indent="0" algn="ctr" defTabSz="68460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14613" y="3808332"/>
            <a:ext cx="368468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Согласование даты тестирования</a:t>
            </a:r>
            <a:endParaRPr lang="ru-RU" sz="28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5556438" y="4026077"/>
            <a:ext cx="875662" cy="518615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9531" tIns="59531" rIns="59531" bIns="59531" numCol="1" spcCol="38100" rtlCol="0" anchor="ctr">
            <a:spAutoFit/>
          </a:bodyPr>
          <a:lstStyle/>
          <a:p>
            <a:pPr marL="0" marR="0" indent="0" algn="ctr" defTabSz="68460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31769" y="3781643"/>
            <a:ext cx="387377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Согласовывает дату</a:t>
            </a:r>
            <a:endParaRPr lang="ru-RU" sz="28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914613" y="4954137"/>
            <a:ext cx="9321208" cy="95535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Стрелка вниз 19"/>
          <p:cNvSpPr/>
          <p:nvPr/>
        </p:nvSpPr>
        <p:spPr>
          <a:xfrm>
            <a:off x="4479889" y="5236093"/>
            <a:ext cx="3028760" cy="358012"/>
          </a:xfrm>
          <a:prstGeom prst="down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9531" tIns="59531" rIns="59531" bIns="59531" numCol="1" spcCol="38100" rtlCol="0" anchor="ctr">
            <a:spAutoFit/>
          </a:bodyPr>
          <a:lstStyle/>
          <a:p>
            <a:pPr marL="0" marR="0" indent="0" algn="ctr" defTabSz="68460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362188" y="5817192"/>
            <a:ext cx="88271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личном кабинете окно «Приступить к экзамену»</a:t>
            </a:r>
            <a:endParaRPr lang="ru-RU" sz="28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75823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5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Повышена прозрачность деятельности СРО и их членов…"/>
          <p:cNvSpPr txBox="1"/>
          <p:nvPr/>
        </p:nvSpPr>
        <p:spPr>
          <a:xfrm>
            <a:off x="1094313" y="2925614"/>
            <a:ext cx="6586305" cy="458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1750" tIns="31750" rIns="31750" bIns="31750" anchor="ctr">
            <a:spAutoFit/>
          </a:bodyPr>
          <a:lstStyle/>
          <a:p>
            <a:pPr defTabSz="239761" hangingPunct="0">
              <a:lnSpc>
                <a:spcPct val="80000"/>
              </a:lnSpc>
              <a:buSzPct val="145000"/>
              <a:defRPr sz="2500" b="0">
                <a:solidFill>
                  <a:srgbClr val="FFFFFF"/>
                </a:solidFill>
                <a:latin typeface="CeraPRO-Light"/>
                <a:ea typeface="CeraPRO-Light"/>
                <a:cs typeface="CeraPRO-Light"/>
                <a:sym typeface="CeraPRO-Light"/>
              </a:defRPr>
            </a:pPr>
            <a:r>
              <a:rPr lang="ru-RU" sz="3200" kern="0" dirty="0">
                <a:solidFill>
                  <a:srgbClr val="FFFFFF"/>
                </a:solidFill>
                <a:latin typeface="Arial" panose="020B0604020202020204" pitchFamily="34" charset="0"/>
                <a:ea typeface="CeraPRO-Light"/>
                <a:cs typeface="Arial" panose="020B0604020202020204" pitchFamily="34" charset="0"/>
                <a:sym typeface="CeraPRO-Light"/>
              </a:rPr>
              <a:t>СПАСИБО ЗА </a:t>
            </a:r>
            <a:r>
              <a:rPr lang="ru-RU" sz="3200" kern="0" dirty="0" smtClean="0">
                <a:solidFill>
                  <a:srgbClr val="FFFFFF"/>
                </a:solidFill>
                <a:latin typeface="Arial" panose="020B0604020202020204" pitchFamily="34" charset="0"/>
                <a:ea typeface="CeraPRO-Light"/>
                <a:cs typeface="Arial" panose="020B0604020202020204" pitchFamily="34" charset="0"/>
                <a:sym typeface="CeraPRO-Light"/>
              </a:rPr>
              <a:t>ВНИМАНИЕ</a:t>
            </a:r>
            <a:endParaRPr sz="3200" kern="0" dirty="0">
              <a:solidFill>
                <a:srgbClr val="FFFFFF"/>
              </a:solidFill>
              <a:latin typeface="Arial" panose="020B0604020202020204" pitchFamily="34" charset="0"/>
              <a:ea typeface="CeraPRO-Light"/>
              <a:cs typeface="Arial" panose="020B0604020202020204" pitchFamily="34" charset="0"/>
              <a:sym typeface="CeraPRO-Light"/>
            </a:endParaRPr>
          </a:p>
        </p:txBody>
      </p:sp>
      <p:pic>
        <p:nvPicPr>
          <p:cNvPr id="422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4252" y="5838385"/>
            <a:ext cx="3632482" cy="73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428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973" y="1050748"/>
            <a:ext cx="5724761" cy="115227"/>
          </a:xfrm>
          <a:prstGeom prst="rect">
            <a:avLst/>
          </a:prstGeom>
          <a:ln w="12700">
            <a:miter lim="400000"/>
          </a:ln>
        </p:spPr>
      </p:pic>
      <p:sp>
        <p:nvSpPr>
          <p:cNvPr id="424" name="Сквиркл"/>
          <p:cNvSpPr/>
          <p:nvPr/>
        </p:nvSpPr>
        <p:spPr>
          <a:xfrm>
            <a:off x="360680" y="1580975"/>
            <a:ext cx="8053572" cy="3711932"/>
          </a:xfrm>
          <a:prstGeom prst="roundRect">
            <a:avLst>
              <a:gd name="adj" fmla="val 3047"/>
            </a:avLst>
          </a:prstGeom>
          <a:ln w="63500">
            <a:solidFill>
              <a:srgbClr val="FFFFFF"/>
            </a:solidFill>
            <a:prstDash val="sysDot"/>
            <a:miter lim="400000"/>
          </a:ln>
        </p:spPr>
        <p:txBody>
          <a:bodyPr lIns="31750" tIns="31750" rIns="31750" bIns="31750" anchor="ctr"/>
          <a:lstStyle/>
          <a:p>
            <a:pPr algn="ctr" defTabSz="365102" hangingPunct="0">
              <a:defRPr sz="2600" b="0">
                <a:solidFill>
                  <a:srgbClr val="0C457C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87" kern="0">
              <a:solidFill>
                <a:srgbClr val="0C457C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4353" y="2925614"/>
            <a:ext cx="2372786" cy="1512233"/>
          </a:xfrm>
          <a:prstGeom prst="rect">
            <a:avLst/>
          </a:prstGeom>
        </p:spPr>
      </p:pic>
      <p:sp>
        <p:nvSpPr>
          <p:cNvPr id="7" name="Повышена прозрачность деятельности СРО и их членов…"/>
          <p:cNvSpPr txBox="1"/>
          <p:nvPr/>
        </p:nvSpPr>
        <p:spPr>
          <a:xfrm>
            <a:off x="994869" y="5725550"/>
            <a:ext cx="6119497" cy="371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1750" tIns="31750" rIns="31750" bIns="31750" anchor="ctr">
            <a:spAutoFit/>
          </a:bodyPr>
          <a:lstStyle/>
          <a:p>
            <a:pPr algn="just" defTabSz="239761" hangingPunct="0">
              <a:lnSpc>
                <a:spcPct val="80000"/>
              </a:lnSpc>
              <a:buSzPct val="145000"/>
              <a:defRPr sz="2500" b="0">
                <a:solidFill>
                  <a:srgbClr val="FFFFFF"/>
                </a:solidFill>
                <a:latin typeface="CeraPRO-Light"/>
                <a:ea typeface="CeraPRO-Light"/>
                <a:cs typeface="CeraPRO-Light"/>
                <a:sym typeface="CeraPRO-Light"/>
              </a:defRPr>
            </a:pPr>
            <a:r>
              <a:rPr lang="ru-RU" sz="2500" b="1" dirty="0">
                <a:sym typeface="CeraPRO-Light"/>
              </a:rPr>
              <a:t> </a:t>
            </a:r>
            <a:endParaRPr sz="3200" kern="0" dirty="0">
              <a:solidFill>
                <a:srgbClr val="FFFFFF"/>
              </a:solidFill>
              <a:latin typeface="Arial" panose="020B0604020202020204" pitchFamily="34" charset="0"/>
              <a:ea typeface="CeraPRO-Light"/>
              <a:cs typeface="Arial" panose="020B0604020202020204" pitchFamily="34" charset="0"/>
              <a:sym typeface="Cera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682445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  <a:extLst/>
          </a:blip>
          <a:stretch>
            <a:fillRect/>
          </a:stretch>
        </p:blipFill>
        <p:spPr>
          <a:xfrm>
            <a:off x="0" y="0"/>
            <a:ext cx="12192000" cy="6923314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СТРОИТЕЛЬНАЯ ОТРАСЛЬ РОССИИ (2018 год)"/>
          <p:cNvSpPr txBox="1"/>
          <p:nvPr/>
        </p:nvSpPr>
        <p:spPr>
          <a:xfrm>
            <a:off x="1081107" y="837757"/>
            <a:ext cx="8647624" cy="300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1750" tIns="31750" rIns="31750" bIns="31750">
            <a:spAutoFit/>
          </a:bodyPr>
          <a:lstStyle/>
          <a:p>
            <a:pPr defTabSz="239761">
              <a:lnSpc>
                <a:spcPct val="90000"/>
              </a:lnSpc>
              <a:defRPr sz="4600" b="0" cap="all" spc="-82">
                <a:latin typeface="CeraPRO-Black"/>
                <a:ea typeface="CeraPRO-Black"/>
                <a:cs typeface="CeraPRO-Black"/>
                <a:sym typeface="CeraPRO-Black"/>
              </a:defRPr>
            </a:pPr>
            <a:r>
              <a:rPr lang="ru-RU" sz="1707" dirty="0">
                <a:solidFill>
                  <a:srgbClr val="002E48"/>
                </a:solidFill>
              </a:rPr>
              <a:t>Конкурс профессионального мастерства для ИТР в сфере строительства </a:t>
            </a:r>
            <a:endParaRPr lang="ru-RU" sz="1707" dirty="0">
              <a:solidFill>
                <a:srgbClr val="CC3300"/>
              </a:solidFill>
            </a:endParaRPr>
          </a:p>
        </p:txBody>
      </p:sp>
      <p:sp>
        <p:nvSpPr>
          <p:cNvPr id="31" name="Треугольник"/>
          <p:cNvSpPr/>
          <p:nvPr/>
        </p:nvSpPr>
        <p:spPr>
          <a:xfrm rot="5400000">
            <a:off x="320651" y="720395"/>
            <a:ext cx="480991" cy="480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C3300"/>
          </a:solidFill>
          <a:ln w="12700">
            <a:miter lim="400000"/>
          </a:ln>
        </p:spPr>
        <p:txBody>
          <a:bodyPr lIns="31750" tIns="31750" rIns="31750" bIns="3175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80" dirty="0"/>
          </a:p>
        </p:txBody>
      </p:sp>
      <p:pic>
        <p:nvPicPr>
          <p:cNvPr id="32" name="Изображение" descr="Изображение"/>
          <p:cNvPicPr>
            <a:picLocks noChangeAspect="1"/>
          </p:cNvPicPr>
          <p:nvPr/>
        </p:nvPicPr>
        <p:blipFill>
          <a:blip r:embed="rId4">
            <a:extLst/>
          </a:blip>
          <a:srcRect r="83154"/>
          <a:stretch>
            <a:fillRect/>
          </a:stretch>
        </p:blipFill>
        <p:spPr>
          <a:xfrm>
            <a:off x="470763" y="1264522"/>
            <a:ext cx="3877494" cy="14804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Изображение" descr="Изображение"/>
          <p:cNvPicPr>
            <a:picLocks noChangeAspect="1"/>
          </p:cNvPicPr>
          <p:nvPr/>
        </p:nvPicPr>
        <p:blipFill>
          <a:blip r:embed="rId4">
            <a:extLst/>
          </a:blip>
          <a:srcRect r="83154"/>
          <a:stretch>
            <a:fillRect/>
          </a:stretch>
        </p:blipFill>
        <p:spPr>
          <a:xfrm>
            <a:off x="4301064" y="1272388"/>
            <a:ext cx="3877494" cy="14804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Изображение" descr="Изображение"/>
          <p:cNvPicPr>
            <a:picLocks noChangeAspect="1"/>
          </p:cNvPicPr>
          <p:nvPr/>
        </p:nvPicPr>
        <p:blipFill>
          <a:blip r:embed="rId4">
            <a:extLst/>
          </a:blip>
          <a:srcRect r="83154"/>
          <a:stretch>
            <a:fillRect/>
          </a:stretch>
        </p:blipFill>
        <p:spPr>
          <a:xfrm>
            <a:off x="6462255" y="1266974"/>
            <a:ext cx="3877494" cy="148049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Треугольник"/>
          <p:cNvSpPr/>
          <p:nvPr/>
        </p:nvSpPr>
        <p:spPr>
          <a:xfrm rot="5400000">
            <a:off x="634831" y="1883789"/>
            <a:ext cx="466256" cy="2239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639A"/>
          </a:solidFill>
          <a:ln w="12700">
            <a:miter lim="400000"/>
          </a:ln>
        </p:spPr>
        <p:txBody>
          <a:bodyPr lIns="31750" tIns="31750" rIns="31750" bIns="3175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80"/>
          </a:p>
        </p:txBody>
      </p:sp>
      <p:sp>
        <p:nvSpPr>
          <p:cNvPr id="52" name="Прямоугольник 51"/>
          <p:cNvSpPr/>
          <p:nvPr/>
        </p:nvSpPr>
        <p:spPr>
          <a:xfrm>
            <a:off x="6429355" y="1911268"/>
            <a:ext cx="2542588" cy="675379"/>
          </a:xfrm>
          <a:prstGeom prst="rect">
            <a:avLst/>
          </a:prstGeom>
          <a:noFill/>
          <a:ln w="38100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7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3131" y="663840"/>
            <a:ext cx="1265486" cy="806524"/>
          </a:xfrm>
          <a:prstGeom prst="rect">
            <a:avLst/>
          </a:prstGeom>
        </p:spPr>
      </p:pic>
      <p:sp>
        <p:nvSpPr>
          <p:cNvPr id="49" name="Сквиркл"/>
          <p:cNvSpPr/>
          <p:nvPr/>
        </p:nvSpPr>
        <p:spPr>
          <a:xfrm>
            <a:off x="1081107" y="1710222"/>
            <a:ext cx="4613737" cy="541426"/>
          </a:xfrm>
          <a:prstGeom prst="roundRect">
            <a:avLst>
              <a:gd name="adj" fmla="val 20441"/>
            </a:avLst>
          </a:prstGeom>
          <a:ln w="50800">
            <a:solidFill>
              <a:srgbClr val="BABABA"/>
            </a:solidFill>
            <a:prstDash val="sysDot"/>
            <a:miter lim="400000"/>
          </a:ln>
        </p:spPr>
        <p:txBody>
          <a:bodyPr lIns="31750" tIns="31750" rIns="31750" bIns="31750" anchor="ctr"/>
          <a:lstStyle/>
          <a:p>
            <a:pPr>
              <a:defRPr sz="2600" b="0">
                <a:solidFill>
                  <a:srgbClr val="0C457C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87"/>
          </a:p>
        </p:txBody>
      </p:sp>
      <p:sp>
        <p:nvSpPr>
          <p:cNvPr id="50" name="TextBox 49"/>
          <p:cNvSpPr txBox="1"/>
          <p:nvPr/>
        </p:nvSpPr>
        <p:spPr>
          <a:xfrm>
            <a:off x="1081107" y="1866769"/>
            <a:ext cx="4187044" cy="228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1750" tIns="31750" rIns="31750" bIns="31750" numCol="1" spcCol="38100" rtlCol="0" anchor="ctr">
            <a:spAutoFit/>
          </a:bodyPr>
          <a:lstStyle/>
          <a:p>
            <a:r>
              <a:rPr lang="ru-RU" sz="1067" dirty="0">
                <a:latin typeface="Arial" panose="020B0604020202020204" pitchFamily="34" charset="0"/>
                <a:cs typeface="Arial" panose="020B0604020202020204" pitchFamily="34" charset="0"/>
              </a:rPr>
              <a:t>ЛУЧШИЙ СПЕЦИАЛИСТ ПО ОРГАНИЗАЦИИ СТРОИТЕЛЬСТВА</a:t>
            </a:r>
            <a:endParaRPr lang="ru-RU" sz="1067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3" name="Треугольник"/>
          <p:cNvSpPr/>
          <p:nvPr/>
        </p:nvSpPr>
        <p:spPr>
          <a:xfrm rot="5400000">
            <a:off x="634831" y="2532116"/>
            <a:ext cx="466256" cy="2239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639A"/>
          </a:solidFill>
          <a:ln w="12700">
            <a:miter lim="400000"/>
          </a:ln>
        </p:spPr>
        <p:txBody>
          <a:bodyPr lIns="31750" tIns="31750" rIns="31750" bIns="3175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80"/>
          </a:p>
        </p:txBody>
      </p:sp>
      <p:sp>
        <p:nvSpPr>
          <p:cNvPr id="54" name="Сквиркл"/>
          <p:cNvSpPr/>
          <p:nvPr/>
        </p:nvSpPr>
        <p:spPr>
          <a:xfrm>
            <a:off x="1081107" y="2358549"/>
            <a:ext cx="4613737" cy="541426"/>
          </a:xfrm>
          <a:prstGeom prst="roundRect">
            <a:avLst>
              <a:gd name="adj" fmla="val 20441"/>
            </a:avLst>
          </a:prstGeom>
          <a:ln w="50800">
            <a:solidFill>
              <a:srgbClr val="BABABA"/>
            </a:solidFill>
            <a:prstDash val="sysDot"/>
            <a:miter lim="400000"/>
          </a:ln>
        </p:spPr>
        <p:txBody>
          <a:bodyPr lIns="31750" tIns="31750" rIns="31750" bIns="31750" anchor="ctr"/>
          <a:lstStyle/>
          <a:p>
            <a:pPr>
              <a:defRPr sz="2600" b="0">
                <a:solidFill>
                  <a:srgbClr val="0C457C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87"/>
          </a:p>
        </p:txBody>
      </p:sp>
      <p:sp>
        <p:nvSpPr>
          <p:cNvPr id="56" name="TextBox 55"/>
          <p:cNvSpPr txBox="1"/>
          <p:nvPr/>
        </p:nvSpPr>
        <p:spPr>
          <a:xfrm>
            <a:off x="1103835" y="2515096"/>
            <a:ext cx="4379404" cy="228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1750" tIns="31750" rIns="31750" bIns="31750" numCol="1" spcCol="38100" rtlCol="0" anchor="ctr">
            <a:spAutoFit/>
          </a:bodyPr>
          <a:lstStyle/>
          <a:p>
            <a:r>
              <a:rPr lang="ru-RU" sz="1067" dirty="0">
                <a:latin typeface="Arial" panose="020B0604020202020204" pitchFamily="34" charset="0"/>
                <a:cs typeface="Arial" panose="020B0604020202020204" pitchFamily="34" charset="0"/>
              </a:rPr>
              <a:t>ЛУЧШИЙ СПЕЦИАЛИСТ ПО ОХРАНЕ ТРУДА В  СТРОИТЕЛЬСТВЕ</a:t>
            </a:r>
            <a:endParaRPr lang="ru-RU" sz="1067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9361837" y="1913959"/>
            <a:ext cx="2542588" cy="675379"/>
          </a:xfrm>
          <a:prstGeom prst="rect">
            <a:avLst/>
          </a:prstGeom>
          <a:noFill/>
          <a:ln w="38100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7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225349" y="1911300"/>
            <a:ext cx="814325" cy="3923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1750" tIns="31750" rIns="31750" bIns="31750" numCol="1" spcCol="38100" rtlCol="0" anchor="ctr">
            <a:spAutoFit/>
          </a:bodyPr>
          <a:lstStyle/>
          <a:p>
            <a:r>
              <a:rPr lang="ru-RU" sz="2133" dirty="0">
                <a:solidFill>
                  <a:srgbClr val="0056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ТУР</a:t>
            </a:r>
            <a:endParaRPr lang="ru-RU" sz="2133" b="1" dirty="0">
              <a:solidFill>
                <a:srgbClr val="005686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0266479" y="1892498"/>
            <a:ext cx="814325" cy="3923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1750" tIns="31750" rIns="31750" bIns="31750" numCol="1" spcCol="38100" rtlCol="0" anchor="ctr">
            <a:spAutoFit/>
          </a:bodyPr>
          <a:lstStyle/>
          <a:p>
            <a:r>
              <a:rPr lang="ru-RU" sz="2133" dirty="0">
                <a:solidFill>
                  <a:srgbClr val="0056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ТУР</a:t>
            </a:r>
            <a:endParaRPr lang="ru-RU" sz="2133" b="1" dirty="0">
              <a:solidFill>
                <a:srgbClr val="005686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462255" y="2232311"/>
            <a:ext cx="3080097" cy="228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750" tIns="31750" rIns="31750" bIns="31750" numCol="1" spcCol="38100" rtlCol="0" anchor="ctr">
            <a:spAutoFit/>
          </a:bodyPr>
          <a:lstStyle/>
          <a:p>
            <a:r>
              <a:rPr lang="ru-RU" sz="1067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ОКТЯБРЯ 2020 – 15 НОЯБРЯ 2020</a:t>
            </a:r>
            <a:endParaRPr lang="ru-RU" sz="1067" b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129248" y="2249594"/>
            <a:ext cx="3080097" cy="228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750" tIns="31750" rIns="31750" bIns="31750" numCol="1" spcCol="38100" rtlCol="0" anchor="ctr">
            <a:spAutoFit/>
          </a:bodyPr>
          <a:lstStyle/>
          <a:p>
            <a:r>
              <a:rPr lang="ru-RU" sz="1067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ДЕКАБРЬ 2020</a:t>
            </a:r>
            <a:endParaRPr lang="ru-RU" sz="1067" b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992" y="3920292"/>
            <a:ext cx="3790477" cy="199682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690678" y="3716955"/>
            <a:ext cx="3140283" cy="2118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1750" tIns="31750" rIns="31750" bIns="31750" numCol="1" spcCol="38100" rtlCol="0" anchor="ctr">
            <a:spAutoFit/>
          </a:bodyPr>
          <a:lstStyle/>
          <a:p>
            <a:r>
              <a:rPr lang="ru-RU" sz="853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Карта распространения заболеваемости (</a:t>
            </a:r>
            <a:r>
              <a:rPr lang="ru-RU" sz="853" dirty="0"/>
              <a:t>на 10.10.2020</a:t>
            </a:r>
            <a:r>
              <a:rPr lang="ru-RU" sz="960" dirty="0"/>
              <a:t>*</a:t>
            </a:r>
            <a:r>
              <a:rPr lang="ru-RU" sz="853" dirty="0"/>
              <a:t>)</a:t>
            </a:r>
            <a:endParaRPr lang="ru-RU" sz="853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55618" y="5656021"/>
            <a:ext cx="1796967" cy="2610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1750" tIns="31750" rIns="31750" bIns="31750" numCol="1" spcCol="38100" rtlCol="0" anchor="ctr">
            <a:spAutoFit/>
          </a:bodyPr>
          <a:lstStyle/>
          <a:p>
            <a:pPr algn="ctr" defTabSz="365102" hangingPunct="0"/>
            <a:r>
              <a:rPr lang="ru-RU" sz="128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  <a:r>
              <a:rPr lang="ru-RU" sz="853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Источник: газета «ИЗВЕСТИЯ»</a:t>
            </a:r>
          </a:p>
        </p:txBody>
      </p:sp>
      <p:sp>
        <p:nvSpPr>
          <p:cNvPr id="69" name="Треугольник"/>
          <p:cNvSpPr/>
          <p:nvPr/>
        </p:nvSpPr>
        <p:spPr>
          <a:xfrm rot="5400000">
            <a:off x="7385478" y="4159382"/>
            <a:ext cx="466256" cy="2239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C3300"/>
          </a:solidFill>
          <a:ln w="12700">
            <a:miter lim="400000"/>
          </a:ln>
        </p:spPr>
        <p:txBody>
          <a:bodyPr lIns="31750" tIns="31750" rIns="31750" bIns="31750" anchor="ctr"/>
          <a:lstStyle/>
          <a:p>
            <a:endParaRPr sz="1280">
              <a:solidFill>
                <a:srgbClr val="FFFFFF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565138" y="4001245"/>
            <a:ext cx="1660211" cy="1816326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ПРОГРАММНО-АППАРАТНЫЙ КОМПЛЕКС</a:t>
            </a:r>
          </a:p>
        </p:txBody>
      </p:sp>
      <p:sp>
        <p:nvSpPr>
          <p:cNvPr id="71" name="Сквиркл"/>
          <p:cNvSpPr/>
          <p:nvPr/>
        </p:nvSpPr>
        <p:spPr>
          <a:xfrm>
            <a:off x="7811795" y="3963050"/>
            <a:ext cx="4092630" cy="541426"/>
          </a:xfrm>
          <a:prstGeom prst="roundRect">
            <a:avLst>
              <a:gd name="adj" fmla="val 20441"/>
            </a:avLst>
          </a:prstGeom>
          <a:solidFill>
            <a:schemeClr val="bg1"/>
          </a:solidFill>
          <a:ln w="50800">
            <a:solidFill>
              <a:srgbClr val="BABABA"/>
            </a:solidFill>
            <a:prstDash val="sysDot"/>
            <a:miter lim="400000"/>
          </a:ln>
        </p:spPr>
        <p:txBody>
          <a:bodyPr lIns="31750" tIns="31750" rIns="31750" bIns="31750" anchor="ctr"/>
          <a:lstStyle/>
          <a:p>
            <a:pPr>
              <a:defRPr sz="2600" b="0">
                <a:solidFill>
                  <a:srgbClr val="0C457C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87"/>
          </a:p>
        </p:txBody>
      </p:sp>
      <p:sp>
        <p:nvSpPr>
          <p:cNvPr id="72" name="TextBox 71"/>
          <p:cNvSpPr txBox="1"/>
          <p:nvPr/>
        </p:nvSpPr>
        <p:spPr>
          <a:xfrm>
            <a:off x="7839685" y="4069427"/>
            <a:ext cx="4041171" cy="3266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1750" tIns="31750" rIns="31750" bIns="31750" numCol="1" spcCol="38100" rtlCol="0" anchor="ctr">
            <a:spAutoFit/>
          </a:bodyPr>
          <a:lstStyle/>
          <a:p>
            <a:r>
              <a:rPr lang="ru-RU" sz="853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Организация тестирования конкурсантов в рамках 1 (отборочного) тура </a:t>
            </a:r>
          </a:p>
          <a:p>
            <a:r>
              <a:rPr lang="ru-RU" sz="853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по двум номинациям Конкурса</a:t>
            </a:r>
          </a:p>
        </p:txBody>
      </p:sp>
      <p:sp>
        <p:nvSpPr>
          <p:cNvPr id="73" name="Треугольник"/>
          <p:cNvSpPr/>
          <p:nvPr/>
        </p:nvSpPr>
        <p:spPr>
          <a:xfrm rot="5400000">
            <a:off x="7385478" y="4821010"/>
            <a:ext cx="466256" cy="2239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C3300"/>
          </a:solidFill>
          <a:ln w="12700">
            <a:miter lim="400000"/>
          </a:ln>
        </p:spPr>
        <p:txBody>
          <a:bodyPr lIns="31750" tIns="31750" rIns="31750" bIns="31750" anchor="ctr"/>
          <a:lstStyle/>
          <a:p>
            <a:endParaRPr sz="1280">
              <a:solidFill>
                <a:srgbClr val="FFFFFF"/>
              </a:solidFill>
            </a:endParaRPr>
          </a:p>
        </p:txBody>
      </p:sp>
      <p:sp>
        <p:nvSpPr>
          <p:cNvPr id="74" name="Сквиркл"/>
          <p:cNvSpPr/>
          <p:nvPr/>
        </p:nvSpPr>
        <p:spPr>
          <a:xfrm>
            <a:off x="7811795" y="4624678"/>
            <a:ext cx="4092630" cy="541426"/>
          </a:xfrm>
          <a:prstGeom prst="roundRect">
            <a:avLst>
              <a:gd name="adj" fmla="val 20441"/>
            </a:avLst>
          </a:prstGeom>
          <a:solidFill>
            <a:schemeClr val="bg1"/>
          </a:solidFill>
          <a:ln w="50800">
            <a:solidFill>
              <a:srgbClr val="BABABA"/>
            </a:solidFill>
            <a:prstDash val="sysDot"/>
            <a:miter lim="400000"/>
          </a:ln>
        </p:spPr>
        <p:txBody>
          <a:bodyPr lIns="31750" tIns="31750" rIns="31750" bIns="31750" anchor="ctr"/>
          <a:lstStyle/>
          <a:p>
            <a:pPr>
              <a:defRPr sz="2600" b="0">
                <a:solidFill>
                  <a:srgbClr val="0C457C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87"/>
          </a:p>
        </p:txBody>
      </p:sp>
      <p:sp>
        <p:nvSpPr>
          <p:cNvPr id="75" name="TextBox 74"/>
          <p:cNvSpPr txBox="1"/>
          <p:nvPr/>
        </p:nvSpPr>
        <p:spPr>
          <a:xfrm>
            <a:off x="7876683" y="4729862"/>
            <a:ext cx="4150388" cy="3266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750" tIns="31750" rIns="31750" bIns="31750" numCol="1" spcCol="38100" rtlCol="0" anchor="ctr">
            <a:spAutoFit/>
          </a:bodyPr>
          <a:lstStyle/>
          <a:p>
            <a:r>
              <a:rPr lang="ru-RU" sz="853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Модель работы идентична теоретической части профессионального экзамена в рамках независимой оценки квалификации</a:t>
            </a:r>
          </a:p>
        </p:txBody>
      </p:sp>
      <p:sp>
        <p:nvSpPr>
          <p:cNvPr id="76" name="Треугольник"/>
          <p:cNvSpPr/>
          <p:nvPr/>
        </p:nvSpPr>
        <p:spPr>
          <a:xfrm rot="5400000">
            <a:off x="7392189" y="5472477"/>
            <a:ext cx="466256" cy="2239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C3300"/>
          </a:solidFill>
          <a:ln w="12700">
            <a:miter lim="400000"/>
          </a:ln>
        </p:spPr>
        <p:txBody>
          <a:bodyPr lIns="31750" tIns="31750" rIns="31750" bIns="31750" anchor="ctr"/>
          <a:lstStyle/>
          <a:p>
            <a:endParaRPr sz="1280">
              <a:solidFill>
                <a:srgbClr val="FFFFFF"/>
              </a:solidFill>
            </a:endParaRPr>
          </a:p>
        </p:txBody>
      </p:sp>
      <p:sp>
        <p:nvSpPr>
          <p:cNvPr id="77" name="Сквиркл"/>
          <p:cNvSpPr/>
          <p:nvPr/>
        </p:nvSpPr>
        <p:spPr>
          <a:xfrm>
            <a:off x="7818506" y="5276145"/>
            <a:ext cx="4092630" cy="541426"/>
          </a:xfrm>
          <a:prstGeom prst="roundRect">
            <a:avLst>
              <a:gd name="adj" fmla="val 20441"/>
            </a:avLst>
          </a:prstGeom>
          <a:solidFill>
            <a:schemeClr val="bg1"/>
          </a:solidFill>
          <a:ln w="50800">
            <a:solidFill>
              <a:srgbClr val="BABABA"/>
            </a:solidFill>
            <a:prstDash val="sysDot"/>
            <a:miter lim="400000"/>
          </a:ln>
        </p:spPr>
        <p:txBody>
          <a:bodyPr lIns="31750" tIns="31750" rIns="31750" bIns="31750" anchor="ctr"/>
          <a:lstStyle/>
          <a:p>
            <a:pPr>
              <a:defRPr sz="2600" b="0">
                <a:solidFill>
                  <a:srgbClr val="0C457C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87"/>
          </a:p>
        </p:txBody>
      </p:sp>
      <p:sp>
        <p:nvSpPr>
          <p:cNvPr id="78" name="TextBox 77"/>
          <p:cNvSpPr txBox="1"/>
          <p:nvPr/>
        </p:nvSpPr>
        <p:spPr>
          <a:xfrm>
            <a:off x="7839685" y="5383544"/>
            <a:ext cx="4156587" cy="3266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1750" tIns="31750" rIns="31750" bIns="31750" numCol="1" spcCol="38100" rtlCol="0" anchor="ctr">
            <a:spAutoFit/>
          </a:bodyPr>
          <a:lstStyle/>
          <a:p>
            <a:r>
              <a:rPr lang="ru-RU" sz="853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Возможность проведения 1 (отборочного) тура в условиях самоизоляции </a:t>
            </a:r>
          </a:p>
          <a:p>
            <a:r>
              <a:rPr lang="ru-RU" sz="853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и действия ограничительных мер (в условиях прокторинга)</a:t>
            </a:r>
          </a:p>
        </p:txBody>
      </p:sp>
    </p:spTree>
    <p:extLst>
      <p:ext uri="{BB962C8B-B14F-4D97-AF65-F5344CB8AC3E}">
        <p14:creationId xmlns:p14="http://schemas.microsoft.com/office/powerpoint/2010/main" val="155812675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  <a:extLst/>
          </a:blip>
          <a:stretch>
            <a:fillRect/>
          </a:stretch>
        </p:blipFill>
        <p:spPr>
          <a:xfrm>
            <a:off x="0" y="5676"/>
            <a:ext cx="12192000" cy="6852324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СТРОИТЕЛЬНАЯ ОТРАСЛЬ РОССИИ (2018 год)"/>
          <p:cNvSpPr txBox="1"/>
          <p:nvPr/>
        </p:nvSpPr>
        <p:spPr>
          <a:xfrm>
            <a:off x="1081107" y="837757"/>
            <a:ext cx="8647624" cy="300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1750" tIns="31750" rIns="31750" bIns="31750">
            <a:spAutoFit/>
          </a:bodyPr>
          <a:lstStyle/>
          <a:p>
            <a:pPr defTabSz="239761">
              <a:lnSpc>
                <a:spcPct val="90000"/>
              </a:lnSpc>
              <a:defRPr sz="4600" b="0" cap="all" spc="-82">
                <a:latin typeface="CeraPRO-Black"/>
                <a:ea typeface="CeraPRO-Black"/>
                <a:cs typeface="CeraPRO-Black"/>
                <a:sym typeface="CeraPRO-Black"/>
              </a:defRPr>
            </a:pPr>
            <a:r>
              <a:rPr lang="ru-RU" sz="1707" dirty="0">
                <a:solidFill>
                  <a:srgbClr val="002E48"/>
                </a:solidFill>
              </a:rPr>
              <a:t>Конкурс профессионального мастерства для ИТР в сфере строительства </a:t>
            </a:r>
            <a:endParaRPr lang="ru-RU" sz="1707" dirty="0">
              <a:solidFill>
                <a:srgbClr val="CC3300"/>
              </a:solidFill>
            </a:endParaRPr>
          </a:p>
        </p:txBody>
      </p:sp>
      <p:sp>
        <p:nvSpPr>
          <p:cNvPr id="31" name="Треугольник"/>
          <p:cNvSpPr/>
          <p:nvPr/>
        </p:nvSpPr>
        <p:spPr>
          <a:xfrm rot="5400000">
            <a:off x="320651" y="720395"/>
            <a:ext cx="480991" cy="480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C3300"/>
          </a:solidFill>
          <a:ln w="12700">
            <a:miter lim="400000"/>
          </a:ln>
        </p:spPr>
        <p:txBody>
          <a:bodyPr lIns="31750" tIns="31750" rIns="31750" bIns="3175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80" dirty="0"/>
          </a:p>
        </p:txBody>
      </p:sp>
      <p:pic>
        <p:nvPicPr>
          <p:cNvPr id="32" name="Изображение" descr="Изображение"/>
          <p:cNvPicPr>
            <a:picLocks noChangeAspect="1"/>
          </p:cNvPicPr>
          <p:nvPr/>
        </p:nvPicPr>
        <p:blipFill>
          <a:blip r:embed="rId4">
            <a:extLst/>
          </a:blip>
          <a:srcRect r="83154"/>
          <a:stretch>
            <a:fillRect/>
          </a:stretch>
        </p:blipFill>
        <p:spPr>
          <a:xfrm>
            <a:off x="470763" y="1209463"/>
            <a:ext cx="3877494" cy="14804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Изображение" descr="Изображение"/>
          <p:cNvPicPr>
            <a:picLocks noChangeAspect="1"/>
          </p:cNvPicPr>
          <p:nvPr/>
        </p:nvPicPr>
        <p:blipFill>
          <a:blip r:embed="rId4">
            <a:extLst/>
          </a:blip>
          <a:srcRect r="83154"/>
          <a:stretch>
            <a:fillRect/>
          </a:stretch>
        </p:blipFill>
        <p:spPr>
          <a:xfrm>
            <a:off x="4301064" y="1217329"/>
            <a:ext cx="3877494" cy="14804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Изображение" descr="Изображение"/>
          <p:cNvPicPr>
            <a:picLocks noChangeAspect="1"/>
          </p:cNvPicPr>
          <p:nvPr/>
        </p:nvPicPr>
        <p:blipFill>
          <a:blip r:embed="rId4">
            <a:extLst/>
          </a:blip>
          <a:srcRect r="83154"/>
          <a:stretch>
            <a:fillRect/>
          </a:stretch>
        </p:blipFill>
        <p:spPr>
          <a:xfrm>
            <a:off x="6462255" y="1211915"/>
            <a:ext cx="3877494" cy="148049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Изображение" descr="Изображение"/>
          <p:cNvPicPr>
            <a:picLocks noChangeAspect="1"/>
          </p:cNvPicPr>
          <p:nvPr/>
        </p:nvPicPr>
        <p:blipFill>
          <a:blip r:embed="rId5">
            <a:extLst/>
          </a:blip>
          <a:srcRect r="64306"/>
          <a:stretch>
            <a:fillRect/>
          </a:stretch>
        </p:blipFill>
        <p:spPr>
          <a:xfrm rot="10800000">
            <a:off x="18813" y="3115145"/>
            <a:ext cx="1198589" cy="3346857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3131" y="663840"/>
            <a:ext cx="1265486" cy="806524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5215251" y="1674786"/>
            <a:ext cx="1124810" cy="367152"/>
          </a:xfrm>
          <a:prstGeom prst="ellipse">
            <a:avLst/>
          </a:prstGeom>
          <a:solidFill>
            <a:srgbClr val="00517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750" tIns="31750" rIns="31750" bIns="3175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365102" hangingPunct="0"/>
            <a:endParaRPr lang="ru-RU" sz="1280" dirty="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23825" y="3250654"/>
            <a:ext cx="1524433" cy="261097"/>
          </a:xfrm>
          <a:prstGeom prst="rect">
            <a:avLst/>
          </a:prstGeom>
          <a:solidFill>
            <a:srgbClr val="00517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750" tIns="31750" rIns="31750" bIns="3175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365102" hangingPunct="0"/>
            <a:endParaRPr lang="ru-RU" sz="128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172082" y="3228054"/>
            <a:ext cx="1524433" cy="261097"/>
          </a:xfrm>
          <a:prstGeom prst="rect">
            <a:avLst/>
          </a:prstGeom>
          <a:solidFill>
            <a:srgbClr val="00517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750" tIns="31750" rIns="31750" bIns="3175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365102" hangingPunct="0"/>
            <a:endParaRPr lang="ru-RU" sz="1280">
              <a:solidFill>
                <a:srgbClr val="FFFFFF"/>
              </a:solidFill>
              <a:sym typeface="Helvetica Neue Medium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4176743" y="2174404"/>
            <a:ext cx="936031" cy="778715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Прямая со стрелкой 12"/>
          <p:cNvCxnSpPr/>
          <p:nvPr/>
        </p:nvCxnSpPr>
        <p:spPr>
          <a:xfrm>
            <a:off x="6387035" y="2164156"/>
            <a:ext cx="1014689" cy="798982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Прямая со стрелкой 14"/>
          <p:cNvCxnSpPr/>
          <p:nvPr/>
        </p:nvCxnSpPr>
        <p:spPr>
          <a:xfrm>
            <a:off x="5828563" y="2432102"/>
            <a:ext cx="2398" cy="139260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Box 15"/>
          <p:cNvSpPr txBox="1"/>
          <p:nvPr/>
        </p:nvSpPr>
        <p:spPr>
          <a:xfrm>
            <a:off x="5328814" y="1764148"/>
            <a:ext cx="897682" cy="2118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1750" tIns="31750" rIns="31750" bIns="31750" numCol="1" spcCol="38100" rtlCol="0" anchor="ctr">
            <a:spAutoFit/>
          </a:bodyPr>
          <a:lstStyle/>
          <a:p>
            <a:pPr algn="ctr" defTabSz="365102" hangingPunct="0"/>
            <a:r>
              <a:rPr lang="ru-RU" sz="96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КОНКУРСАНТ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420932" y="3275276"/>
            <a:ext cx="330219" cy="2118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1750" tIns="31750" rIns="31750" bIns="31750" numCol="1" spcCol="38100" rtlCol="0" anchor="ctr">
            <a:spAutoFit/>
          </a:bodyPr>
          <a:lstStyle/>
          <a:p>
            <a:pPr algn="ctr" defTabSz="365102" hangingPunct="0"/>
            <a:r>
              <a:rPr lang="ru-RU" sz="96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СРО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376829" y="3147066"/>
            <a:ext cx="1091646" cy="359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1750" tIns="31750" rIns="31750" bIns="31750" numCol="1" spcCol="38100" rtlCol="0" anchor="ctr">
            <a:spAutoFit/>
          </a:bodyPr>
          <a:lstStyle/>
          <a:p>
            <a:pPr algn="ctr" defTabSz="365102" hangingPunct="0"/>
            <a:r>
              <a:rPr lang="ru-RU" sz="96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ЦЕНТР </a:t>
            </a:r>
          </a:p>
          <a:p>
            <a:pPr algn="ctr" defTabSz="365102" hangingPunct="0"/>
            <a:r>
              <a:rPr lang="ru-RU" sz="96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ТЕСТИРОВАНИЯ</a:t>
            </a:r>
          </a:p>
        </p:txBody>
      </p:sp>
      <p:sp>
        <p:nvSpPr>
          <p:cNvPr id="54" name="Сквиркл"/>
          <p:cNvSpPr/>
          <p:nvPr/>
        </p:nvSpPr>
        <p:spPr>
          <a:xfrm>
            <a:off x="4033624" y="2539430"/>
            <a:ext cx="3391697" cy="292557"/>
          </a:xfrm>
          <a:prstGeom prst="roundRect">
            <a:avLst>
              <a:gd name="adj" fmla="val 20441"/>
            </a:avLst>
          </a:prstGeom>
          <a:solidFill>
            <a:schemeClr val="bg1"/>
          </a:solidFill>
          <a:ln w="50800">
            <a:solidFill>
              <a:srgbClr val="BABABA"/>
            </a:solidFill>
            <a:prstDash val="sysDot"/>
            <a:miter lim="400000"/>
          </a:ln>
        </p:spPr>
        <p:txBody>
          <a:bodyPr lIns="31750" tIns="31750" rIns="31750" bIns="31750" anchor="ctr"/>
          <a:lstStyle/>
          <a:p>
            <a:pPr>
              <a:defRPr sz="2600" b="0">
                <a:solidFill>
                  <a:srgbClr val="0C457C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87"/>
          </a:p>
        </p:txBody>
      </p:sp>
      <p:sp>
        <p:nvSpPr>
          <p:cNvPr id="56" name="TextBox 55"/>
          <p:cNvSpPr txBox="1"/>
          <p:nvPr/>
        </p:nvSpPr>
        <p:spPr>
          <a:xfrm>
            <a:off x="4886531" y="2596004"/>
            <a:ext cx="1747273" cy="2118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1750" tIns="31750" rIns="31750" bIns="31750" numCol="1" spcCol="38100" rtlCol="0" anchor="ctr">
            <a:spAutoFit/>
          </a:bodyPr>
          <a:lstStyle/>
          <a:p>
            <a:pPr algn="ctr" defTabSz="365102" hangingPunct="0"/>
            <a:r>
              <a:rPr lang="ru-RU" sz="96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РЕГИСТРАЦИЯ В СИСТЕМЕ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3586041" y="3676171"/>
            <a:ext cx="0" cy="17958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Прямая со стрелкой 57"/>
          <p:cNvCxnSpPr/>
          <p:nvPr/>
        </p:nvCxnSpPr>
        <p:spPr>
          <a:xfrm>
            <a:off x="8017111" y="3653570"/>
            <a:ext cx="0" cy="17958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1" name="Сквиркл"/>
          <p:cNvSpPr/>
          <p:nvPr/>
        </p:nvSpPr>
        <p:spPr>
          <a:xfrm>
            <a:off x="2798402" y="4006040"/>
            <a:ext cx="5898112" cy="1458708"/>
          </a:xfrm>
          <a:prstGeom prst="roundRect">
            <a:avLst>
              <a:gd name="adj" fmla="val 20441"/>
            </a:avLst>
          </a:prstGeom>
          <a:noFill/>
          <a:ln w="50800">
            <a:solidFill>
              <a:srgbClr val="BABABA"/>
            </a:solidFill>
            <a:prstDash val="sysDot"/>
            <a:miter lim="400000"/>
          </a:ln>
        </p:spPr>
        <p:txBody>
          <a:bodyPr lIns="31750" tIns="31750" rIns="31750" bIns="31750" anchor="ctr"/>
          <a:lstStyle/>
          <a:p>
            <a:pPr>
              <a:defRPr sz="2600" b="0">
                <a:solidFill>
                  <a:srgbClr val="0C457C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87"/>
          </a:p>
        </p:txBody>
      </p:sp>
      <p:sp>
        <p:nvSpPr>
          <p:cNvPr id="63" name="Прямоугольник 62"/>
          <p:cNvSpPr/>
          <p:nvPr/>
        </p:nvSpPr>
        <p:spPr>
          <a:xfrm>
            <a:off x="3345765" y="4147985"/>
            <a:ext cx="4832792" cy="261097"/>
          </a:xfrm>
          <a:prstGeom prst="rect">
            <a:avLst/>
          </a:prstGeom>
          <a:solidFill>
            <a:srgbClr val="00517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750" tIns="31750" rIns="31750" bIns="3175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365102" hangingPunct="0"/>
            <a:endParaRPr lang="ru-RU" sz="128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02584" y="4133703"/>
            <a:ext cx="4409862" cy="2118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1750" tIns="31750" rIns="31750" bIns="31750" numCol="1" spcCol="38100" rtlCol="0" anchor="ctr">
            <a:spAutoFit/>
          </a:bodyPr>
          <a:lstStyle/>
          <a:p>
            <a:pPr algn="ctr" defTabSz="365102" hangingPunct="0"/>
            <a:r>
              <a:rPr lang="ru-RU" sz="96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СОЗДАНИЕ ЛИЧНОГО КАБИНЕТА КОНКУРСАНТА, ВНЕСЕНИЕ ДАННЫХ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3345765" y="4680636"/>
            <a:ext cx="4827407" cy="587768"/>
          </a:xfrm>
          <a:prstGeom prst="rect">
            <a:avLst/>
          </a:prstGeom>
          <a:solidFill>
            <a:srgbClr val="00517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750" tIns="31750" rIns="31750" bIns="3175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365102" hangingPunct="0"/>
            <a:endParaRPr lang="ru-RU" sz="128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181873" y="4675425"/>
            <a:ext cx="2987998" cy="2118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1750" tIns="31750" rIns="31750" bIns="31750" numCol="1" spcCol="38100" rtlCol="0" anchor="ctr">
            <a:spAutoFit/>
          </a:bodyPr>
          <a:lstStyle/>
          <a:p>
            <a:pPr algn="ctr" defTabSz="365102" hangingPunct="0"/>
            <a:r>
              <a:rPr lang="ru-RU" sz="96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ПРОХОЖДЕНИЕ ПРОЦЕДУРЫ ТЕСТИРОВАНИЯ: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846078" y="4880162"/>
            <a:ext cx="2701060" cy="359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1750" tIns="31750" rIns="31750" bIns="31750" numCol="1" spcCol="38100" rtlCol="0" anchor="ctr">
            <a:spAutoFit/>
          </a:bodyPr>
          <a:lstStyle/>
          <a:p>
            <a:pPr marL="152390" indent="-152390" defTabSz="365102" hangingPunct="0">
              <a:buFont typeface="Wingdings" panose="05000000000000000000" pitchFamily="2" charset="2"/>
              <a:buChar char="§"/>
            </a:pPr>
            <a:r>
              <a:rPr lang="ru-RU" sz="9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Центре тестирования</a:t>
            </a:r>
          </a:p>
          <a:p>
            <a:pPr marL="152390" indent="-152390" defTabSz="365102" hangingPunct="0">
              <a:buFont typeface="Wingdings" panose="05000000000000000000" pitchFamily="2" charset="2"/>
              <a:buChar char="§"/>
            </a:pPr>
            <a:r>
              <a:rPr lang="ru-RU" sz="96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или из дома (в условиях самоизоляции)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323434" y="4330440"/>
            <a:ext cx="222818" cy="852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1750" tIns="31750" rIns="31750" bIns="31750" numCol="1" spcCol="38100" rtlCol="0" anchor="ctr">
            <a:spAutoFit/>
          </a:bodyPr>
          <a:lstStyle/>
          <a:p>
            <a:pPr algn="ctr" defTabSz="365102" hangingPunct="0"/>
            <a:r>
              <a:rPr lang="ru-RU" sz="1707" b="1" dirty="0">
                <a:solidFill>
                  <a:srgbClr val="FF8C7D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П</a:t>
            </a:r>
          </a:p>
          <a:p>
            <a:pPr algn="ctr" defTabSz="365102" hangingPunct="0"/>
            <a:r>
              <a:rPr lang="ru-RU" sz="1707" b="1" dirty="0">
                <a:solidFill>
                  <a:srgbClr val="FF8C7D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А</a:t>
            </a:r>
          </a:p>
          <a:p>
            <a:pPr algn="ctr" defTabSz="365102" hangingPunct="0"/>
            <a:r>
              <a:rPr lang="ru-RU" sz="1707" b="1" dirty="0">
                <a:solidFill>
                  <a:srgbClr val="FF8C7D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К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943280" y="4302980"/>
            <a:ext cx="222818" cy="852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1750" tIns="31750" rIns="31750" bIns="31750" numCol="1" spcCol="38100" rtlCol="0" anchor="ctr">
            <a:spAutoFit/>
          </a:bodyPr>
          <a:lstStyle/>
          <a:p>
            <a:pPr algn="ctr" defTabSz="365102" hangingPunct="0"/>
            <a:r>
              <a:rPr lang="ru-RU" sz="1707" b="1" dirty="0">
                <a:solidFill>
                  <a:srgbClr val="FF8979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П</a:t>
            </a:r>
          </a:p>
          <a:p>
            <a:pPr algn="ctr" defTabSz="365102" hangingPunct="0"/>
            <a:r>
              <a:rPr lang="ru-RU" sz="1707" b="1" dirty="0">
                <a:solidFill>
                  <a:srgbClr val="FF8979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А</a:t>
            </a:r>
          </a:p>
          <a:p>
            <a:pPr algn="ctr" defTabSz="365102" hangingPunct="0"/>
            <a:r>
              <a:rPr lang="ru-RU" sz="1707" b="1" dirty="0">
                <a:solidFill>
                  <a:srgbClr val="FF8979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К</a:t>
            </a: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9085007" y="1858361"/>
            <a:ext cx="15732" cy="2603276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9100738" y="4675425"/>
            <a:ext cx="1" cy="829203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5" name="TextBox 74"/>
          <p:cNvSpPr txBox="1"/>
          <p:nvPr/>
        </p:nvSpPr>
        <p:spPr>
          <a:xfrm>
            <a:off x="9106798" y="1789079"/>
            <a:ext cx="185949" cy="3268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1750" tIns="31750" rIns="31750" bIns="31750" numCol="1" spcCol="38100" rtlCol="0" anchor="ctr">
            <a:spAutoFit/>
          </a:bodyPr>
          <a:lstStyle/>
          <a:p>
            <a:pPr algn="ctr" defTabSz="365102" hangingPunct="0"/>
            <a:r>
              <a:rPr lang="ru-RU" sz="1707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9145731" y="4586203"/>
            <a:ext cx="185948" cy="3268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1750" tIns="31750" rIns="31750" bIns="3175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320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707" dirty="0"/>
              <a:t>2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37002" y="1736970"/>
            <a:ext cx="3385350" cy="507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1750" tIns="31750" rIns="31750" bIns="31750" numCol="1" spcCol="38100" rtlCol="0" anchor="ctr">
            <a:spAutoFit/>
          </a:bodyPr>
          <a:lstStyle/>
          <a:p>
            <a:pPr algn="ctr" defTabSz="365102" hangingPunct="0"/>
            <a:r>
              <a:rPr lang="en-US" sz="2880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88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onkurs.nostroy.ru</a:t>
            </a:r>
            <a:endParaRPr lang="ru-RU" sz="2880" b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9145564" y="2726151"/>
            <a:ext cx="1784143" cy="6550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1750" tIns="31750" rIns="31750" bIns="31750" numCol="1" spcCol="38100" rtlCol="0" anchor="ctr">
            <a:spAutoFit/>
          </a:bodyPr>
          <a:lstStyle/>
          <a:p>
            <a:pPr algn="ctr" defTabSz="365102" hangingPunct="0"/>
            <a:r>
              <a:rPr lang="ru-RU" sz="96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ФУНКЦИИ</a:t>
            </a:r>
          </a:p>
          <a:p>
            <a:pPr marL="152390" indent="-152390" defTabSz="365102" hangingPunct="0">
              <a:buFont typeface="Arial" panose="020B0604020202020204" pitchFamily="34" charset="0"/>
              <a:buChar char="•"/>
            </a:pPr>
            <a:r>
              <a:rPr lang="ru-RU" sz="960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</a:t>
            </a:r>
          </a:p>
          <a:p>
            <a:pPr marL="152390" indent="-152390" defTabSz="365102" hangingPunct="0">
              <a:buFont typeface="Arial" panose="020B0604020202020204" pitchFamily="34" charset="0"/>
              <a:buChar char="•"/>
            </a:pPr>
            <a:r>
              <a:rPr lang="ru-RU" sz="960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КОНКУРСАНТА</a:t>
            </a:r>
          </a:p>
          <a:p>
            <a:pPr marL="152390" indent="-152390" defTabSz="365102" hangingPunct="0">
              <a:buFont typeface="Arial" panose="020B0604020202020204" pitchFamily="34" charset="0"/>
              <a:buChar char="•"/>
            </a:pPr>
            <a:r>
              <a:rPr lang="ru-RU" sz="960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ЦЕНТРА ТЕСТИРОВАНИЯ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149631" y="4880162"/>
            <a:ext cx="1784143" cy="507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1750" tIns="31750" rIns="31750" bIns="31750" numCol="1" spcCol="38100" rtlCol="0" anchor="ctr">
            <a:spAutoFit/>
          </a:bodyPr>
          <a:lstStyle/>
          <a:p>
            <a:pPr algn="ctr" defTabSz="365102" hangingPunct="0"/>
            <a:r>
              <a:rPr lang="ru-RU" sz="96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ФУНКЦИИ</a:t>
            </a:r>
          </a:p>
          <a:p>
            <a:pPr algn="ctr" defTabSz="365102" hangingPunct="0"/>
            <a:endParaRPr lang="ru-RU" sz="960" b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152390" indent="-152390" defTabSz="365102" hangingPunct="0">
              <a:buFont typeface="Arial" panose="020B0604020202020204" pitchFamily="34" charset="0"/>
              <a:buChar char="•"/>
            </a:pPr>
            <a:r>
              <a:rPr lang="ru-RU" sz="960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ЦЕНТРА ТЕСТИРОВАНИЯ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365487535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  <a:extLst/>
          </a:blip>
          <a:stretch>
            <a:fillRect/>
          </a:stretch>
        </p:blipFill>
        <p:spPr>
          <a:xfrm>
            <a:off x="-8033" y="381000"/>
            <a:ext cx="12192000" cy="609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64" name="33"/>
          <p:cNvSpPr txBox="1"/>
          <p:nvPr/>
        </p:nvSpPr>
        <p:spPr>
          <a:xfrm>
            <a:off x="2838116" y="2577501"/>
            <a:ext cx="64181" cy="515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1748" tIns="31748" rIns="31748" bIns="31748" anchor="ctr">
            <a:spAutoFit/>
          </a:bodyPr>
          <a:lstStyle>
            <a:lvl1pPr algn="l">
              <a:lnSpc>
                <a:spcPct val="110000"/>
              </a:lnSpc>
              <a:defRPr sz="13000">
                <a:solidFill>
                  <a:srgbClr val="DB402B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endParaRPr sz="2667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933416" y="2406567"/>
            <a:ext cx="8700520" cy="584820"/>
            <a:chOff x="7102025" y="4367942"/>
            <a:chExt cx="16653325" cy="1240403"/>
          </a:xfrm>
          <a:noFill/>
        </p:grpSpPr>
        <p:sp>
          <p:nvSpPr>
            <p:cNvPr id="34" name="Shape 375"/>
            <p:cNvSpPr/>
            <p:nvPr/>
          </p:nvSpPr>
          <p:spPr>
            <a:xfrm>
              <a:off x="7102025" y="4367942"/>
              <a:ext cx="16653325" cy="1240403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1748" tIns="31748" rIns="31748" bIns="31748" anchor="ctr"/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422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33">
              <a:extLst>
                <a:ext uri="{FF2B5EF4-FFF2-40B4-BE49-F238E27FC236}">
                  <a16:creationId xmlns:a16="http://schemas.microsoft.com/office/drawing/2014/main" id="{F33A48CE-4E7C-CE47-9077-F66A01CF6181}"/>
                </a:ext>
              </a:extLst>
            </p:cNvPr>
            <p:cNvSpPr txBox="1"/>
            <p:nvPr/>
          </p:nvSpPr>
          <p:spPr>
            <a:xfrm>
              <a:off x="8284088" y="4813297"/>
              <a:ext cx="15180541" cy="598385"/>
            </a:xfrm>
            <a:prstGeom prst="rect">
              <a:avLst/>
            </a:prstGeom>
            <a:grpFill/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1748" tIns="31748" rIns="31748" bIns="31748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l" defTabSz="914400">
                <a:lnSpc>
                  <a:spcPct val="120000"/>
                </a:lnSpc>
                <a:defRPr sz="4000">
                  <a:latin typeface="Times New Roman" panose="02020603050405020304" pitchFamily="18" charset="0"/>
                  <a:ea typeface="Gotham Pro Light Regular"/>
                  <a:cs typeface="Times New Roman" panose="02020603050405020304" pitchFamily="18" charset="0"/>
                </a:defRPr>
              </a:lvl1pPr>
            </a:lstStyle>
            <a:p>
              <a:pPr>
                <a:lnSpc>
                  <a:spcPts val="1689"/>
                </a:lnSpc>
              </a:pP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Техническая поддержка разработчика ПАК (15.10.2020 – 15.11.2020)</a:t>
              </a:r>
              <a:endParaRPr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933418" y="3871093"/>
            <a:ext cx="8700520" cy="675424"/>
            <a:chOff x="7102025" y="7419972"/>
            <a:chExt cx="16653325" cy="1432576"/>
          </a:xfrm>
        </p:grpSpPr>
        <p:sp>
          <p:nvSpPr>
            <p:cNvPr id="43" name="Shape 375"/>
            <p:cNvSpPr/>
            <p:nvPr/>
          </p:nvSpPr>
          <p:spPr>
            <a:xfrm>
              <a:off x="7102025" y="7419972"/>
              <a:ext cx="16653325" cy="1240403"/>
            </a:xfrm>
            <a:prstGeom prst="rect">
              <a:avLst/>
            </a:prstGeom>
            <a:noFill/>
            <a:ln w="12700">
              <a:miter lim="400000"/>
            </a:ln>
          </p:spPr>
          <p:txBody>
            <a:bodyPr lIns="31748" tIns="31748" rIns="31748" bIns="31748" anchor="ctr"/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422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Shape 382"/>
            <p:cNvSpPr txBox="1"/>
            <p:nvPr/>
          </p:nvSpPr>
          <p:spPr>
            <a:xfrm>
              <a:off x="8284084" y="8254162"/>
              <a:ext cx="13650267" cy="5983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1748" tIns="31748" rIns="31748" bIns="31748" anchor="ctr">
              <a:spAutoFit/>
            </a:bodyPr>
            <a:lstStyle>
              <a:lvl1pPr algn="l" defTabSz="914400">
                <a:lnSpc>
                  <a:spcPct val="120000"/>
                </a:lnSpc>
                <a:defRPr sz="4000">
                  <a:latin typeface="Gotham Pro Light Regular"/>
                  <a:ea typeface="Gotham Pro Light Regular"/>
                  <a:cs typeface="Gotham Pro Light Regular"/>
                  <a:sym typeface="Gotham Pro Light Regular"/>
                </a:defRPr>
              </a:lvl1pPr>
            </a:lstStyle>
            <a:p>
              <a:pPr>
                <a:lnSpc>
                  <a:spcPts val="1689"/>
                </a:lnSpc>
              </a:pP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  <a:sym typeface="Helvetica"/>
                </a:rPr>
                <a:t>Инструкции для Центров тестирования по работе в системе</a:t>
              </a:r>
              <a:endParaRPr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8" name="Shape 375"/>
          <p:cNvSpPr/>
          <p:nvPr/>
        </p:nvSpPr>
        <p:spPr>
          <a:xfrm>
            <a:off x="1286559" y="5455995"/>
            <a:ext cx="8700520" cy="584820"/>
          </a:xfrm>
          <a:prstGeom prst="rect">
            <a:avLst/>
          </a:prstGeom>
          <a:noFill/>
          <a:ln w="12700">
            <a:miter lim="400000"/>
          </a:ln>
        </p:spPr>
        <p:txBody>
          <a:bodyPr lIns="31748" tIns="31748" rIns="31748" bIns="3174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4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11231524" y="6076716"/>
            <a:ext cx="234038" cy="366446"/>
          </a:xfrm>
        </p:spPr>
        <p:txBody>
          <a:bodyPr/>
          <a:lstStyle/>
          <a:p>
            <a:pPr>
              <a:defRPr/>
            </a:pPr>
            <a:r>
              <a:rPr lang="ru-RU" sz="1600" b="1" dirty="0">
                <a:solidFill>
                  <a:srgbClr val="FFFFFF"/>
                </a:solidFill>
                <a:latin typeface="Gotham Pro"/>
              </a:rPr>
              <a:t>2</a:t>
            </a:r>
          </a:p>
        </p:txBody>
      </p:sp>
      <p:sp>
        <p:nvSpPr>
          <p:cNvPr id="56" name="Сквиркл"/>
          <p:cNvSpPr/>
          <p:nvPr/>
        </p:nvSpPr>
        <p:spPr>
          <a:xfrm>
            <a:off x="1332443" y="2406282"/>
            <a:ext cx="9267253" cy="667985"/>
          </a:xfrm>
          <a:prstGeom prst="roundRect">
            <a:avLst>
              <a:gd name="adj" fmla="val 20441"/>
            </a:avLst>
          </a:prstGeom>
          <a:ln w="50800">
            <a:solidFill>
              <a:srgbClr val="BABABA"/>
            </a:solidFill>
            <a:prstDash val="sysDot"/>
            <a:miter lim="400000"/>
          </a:ln>
        </p:spPr>
        <p:txBody>
          <a:bodyPr lIns="31750" tIns="31750" rIns="31750" bIns="31750" anchor="ctr"/>
          <a:lstStyle/>
          <a:p>
            <a:pPr>
              <a:defRPr sz="2600" b="0">
                <a:solidFill>
                  <a:srgbClr val="0C457C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87"/>
          </a:p>
        </p:txBody>
      </p:sp>
      <p:sp>
        <p:nvSpPr>
          <p:cNvPr id="62" name="Сквиркл"/>
          <p:cNvSpPr/>
          <p:nvPr/>
        </p:nvSpPr>
        <p:spPr>
          <a:xfrm>
            <a:off x="1332443" y="3259867"/>
            <a:ext cx="9267253" cy="666844"/>
          </a:xfrm>
          <a:prstGeom prst="roundRect">
            <a:avLst>
              <a:gd name="adj" fmla="val 20441"/>
            </a:avLst>
          </a:prstGeom>
          <a:ln w="50800">
            <a:solidFill>
              <a:srgbClr val="BABABA"/>
            </a:solidFill>
            <a:prstDash val="sysDot"/>
            <a:miter lim="400000"/>
          </a:ln>
        </p:spPr>
        <p:txBody>
          <a:bodyPr lIns="31750" tIns="31750" rIns="31750" bIns="31750" anchor="ctr"/>
          <a:lstStyle/>
          <a:p>
            <a:pPr>
              <a:defRPr sz="2600" b="0">
                <a:solidFill>
                  <a:srgbClr val="0C457C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87"/>
          </a:p>
        </p:txBody>
      </p:sp>
      <p:sp>
        <p:nvSpPr>
          <p:cNvPr id="63" name="Сквиркл"/>
          <p:cNvSpPr/>
          <p:nvPr/>
        </p:nvSpPr>
        <p:spPr>
          <a:xfrm>
            <a:off x="1345399" y="4074349"/>
            <a:ext cx="9267253" cy="678134"/>
          </a:xfrm>
          <a:prstGeom prst="roundRect">
            <a:avLst>
              <a:gd name="adj" fmla="val 20441"/>
            </a:avLst>
          </a:prstGeom>
          <a:ln w="50800">
            <a:solidFill>
              <a:srgbClr val="BABABA"/>
            </a:solidFill>
            <a:prstDash val="sysDot"/>
            <a:miter lim="400000"/>
          </a:ln>
        </p:spPr>
        <p:txBody>
          <a:bodyPr lIns="31750" tIns="31750" rIns="31750" bIns="31750" anchor="ctr"/>
          <a:lstStyle/>
          <a:p>
            <a:pPr>
              <a:defRPr sz="2600" b="0">
                <a:solidFill>
                  <a:srgbClr val="0C457C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87"/>
          </a:p>
        </p:txBody>
      </p:sp>
      <p:sp>
        <p:nvSpPr>
          <p:cNvPr id="67" name="Треугольник"/>
          <p:cNvSpPr/>
          <p:nvPr/>
        </p:nvSpPr>
        <p:spPr>
          <a:xfrm rot="5400000">
            <a:off x="771657" y="2539351"/>
            <a:ext cx="480991" cy="480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C3300"/>
          </a:solidFill>
          <a:ln w="12700">
            <a:miter lim="400000"/>
          </a:ln>
        </p:spPr>
        <p:txBody>
          <a:bodyPr lIns="31750" tIns="31750" rIns="31750" bIns="3175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80"/>
          </a:p>
        </p:txBody>
      </p:sp>
      <p:sp>
        <p:nvSpPr>
          <p:cNvPr id="68" name="Треугольник"/>
          <p:cNvSpPr/>
          <p:nvPr/>
        </p:nvSpPr>
        <p:spPr>
          <a:xfrm rot="5400000">
            <a:off x="771815" y="3348753"/>
            <a:ext cx="480991" cy="480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C3300"/>
          </a:solidFill>
          <a:ln w="12700">
            <a:miter lim="400000"/>
          </a:ln>
        </p:spPr>
        <p:txBody>
          <a:bodyPr lIns="31750" tIns="31750" rIns="31750" bIns="3175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80"/>
          </a:p>
        </p:txBody>
      </p:sp>
      <p:sp>
        <p:nvSpPr>
          <p:cNvPr id="69" name="Треугольник"/>
          <p:cNvSpPr/>
          <p:nvPr/>
        </p:nvSpPr>
        <p:spPr>
          <a:xfrm rot="5400000">
            <a:off x="776069" y="4151320"/>
            <a:ext cx="480991" cy="480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C3300"/>
          </a:solidFill>
          <a:ln w="12700">
            <a:miter lim="400000"/>
          </a:ln>
        </p:spPr>
        <p:txBody>
          <a:bodyPr lIns="31750" tIns="31750" rIns="31750" bIns="3175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80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3131" y="663840"/>
            <a:ext cx="1265486" cy="806524"/>
          </a:xfrm>
          <a:prstGeom prst="rect">
            <a:avLst/>
          </a:prstGeom>
        </p:spPr>
      </p:pic>
      <p:sp>
        <p:nvSpPr>
          <p:cNvPr id="44" name="33">
            <a:extLst>
              <a:ext uri="{FF2B5EF4-FFF2-40B4-BE49-F238E27FC236}">
                <a16:creationId xmlns:a16="http://schemas.microsoft.com/office/drawing/2014/main" id="{F33A48CE-4E7C-CE47-9077-F66A01CF6181}"/>
              </a:ext>
            </a:extLst>
          </p:cNvPr>
          <p:cNvSpPr txBox="1"/>
          <p:nvPr/>
        </p:nvSpPr>
        <p:spPr>
          <a:xfrm>
            <a:off x="1550983" y="3469221"/>
            <a:ext cx="8721760" cy="282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748" tIns="31748" rIns="31748" bIns="3174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914400">
              <a:lnSpc>
                <a:spcPct val="120000"/>
              </a:lnSpc>
              <a:defRPr sz="4000">
                <a:latin typeface="Times New Roman" panose="02020603050405020304" pitchFamily="18" charset="0"/>
                <a:ea typeface="Gotham Pro Light Regular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689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15 – 18 октября 2020 – освоение функционала ПАК, без тестирования конкурсантов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СТРОИТЕЛЬНАЯ ОТРАСЛЬ РОССИИ (2018 год)"/>
          <p:cNvSpPr txBox="1"/>
          <p:nvPr/>
        </p:nvSpPr>
        <p:spPr>
          <a:xfrm>
            <a:off x="1081107" y="837757"/>
            <a:ext cx="8647624" cy="300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1750" tIns="31750" rIns="31750" bIns="31750">
            <a:spAutoFit/>
          </a:bodyPr>
          <a:lstStyle/>
          <a:p>
            <a:pPr defTabSz="239761">
              <a:lnSpc>
                <a:spcPct val="90000"/>
              </a:lnSpc>
              <a:defRPr sz="4600" b="0" cap="all" spc="-82">
                <a:latin typeface="CeraPRO-Black"/>
                <a:ea typeface="CeraPRO-Black"/>
                <a:cs typeface="CeraPRO-Black"/>
                <a:sym typeface="CeraPRO-Black"/>
              </a:defRPr>
            </a:pPr>
            <a:r>
              <a:rPr lang="ru-RU" sz="1707" dirty="0">
                <a:solidFill>
                  <a:srgbClr val="002E48"/>
                </a:solidFill>
              </a:rPr>
              <a:t>Конкурс профессионального мастерства для ИТР в сфере строительства </a:t>
            </a:r>
            <a:endParaRPr lang="ru-RU" sz="1707" dirty="0">
              <a:solidFill>
                <a:srgbClr val="CC3300"/>
              </a:solidFill>
            </a:endParaRPr>
          </a:p>
        </p:txBody>
      </p:sp>
      <p:sp>
        <p:nvSpPr>
          <p:cNvPr id="51" name="Треугольник"/>
          <p:cNvSpPr/>
          <p:nvPr/>
        </p:nvSpPr>
        <p:spPr>
          <a:xfrm rot="5400000">
            <a:off x="457675" y="735537"/>
            <a:ext cx="480991" cy="480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C3300"/>
          </a:solidFill>
          <a:ln w="12700">
            <a:miter lim="400000"/>
          </a:ln>
        </p:spPr>
        <p:txBody>
          <a:bodyPr lIns="31750" tIns="31750" rIns="31750" bIns="3175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80" dirty="0"/>
          </a:p>
        </p:txBody>
      </p:sp>
      <p:pic>
        <p:nvPicPr>
          <p:cNvPr id="59" name="Изображение" descr="Изображение"/>
          <p:cNvPicPr>
            <a:picLocks noChangeAspect="1"/>
          </p:cNvPicPr>
          <p:nvPr/>
        </p:nvPicPr>
        <p:blipFill>
          <a:blip r:embed="rId5">
            <a:extLst/>
          </a:blip>
          <a:srcRect r="83154"/>
          <a:stretch>
            <a:fillRect/>
          </a:stretch>
        </p:blipFill>
        <p:spPr>
          <a:xfrm>
            <a:off x="470763" y="1264522"/>
            <a:ext cx="3877494" cy="148049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Изображение" descr="Изображение"/>
          <p:cNvPicPr>
            <a:picLocks noChangeAspect="1"/>
          </p:cNvPicPr>
          <p:nvPr/>
        </p:nvPicPr>
        <p:blipFill>
          <a:blip r:embed="rId5">
            <a:extLst/>
          </a:blip>
          <a:srcRect r="83154"/>
          <a:stretch>
            <a:fillRect/>
          </a:stretch>
        </p:blipFill>
        <p:spPr>
          <a:xfrm>
            <a:off x="4301064" y="1272388"/>
            <a:ext cx="3877494" cy="148049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Изображение" descr="Изображение"/>
          <p:cNvPicPr>
            <a:picLocks noChangeAspect="1"/>
          </p:cNvPicPr>
          <p:nvPr/>
        </p:nvPicPr>
        <p:blipFill>
          <a:blip r:embed="rId5">
            <a:extLst/>
          </a:blip>
          <a:srcRect r="83154"/>
          <a:stretch>
            <a:fillRect/>
          </a:stretch>
        </p:blipFill>
        <p:spPr>
          <a:xfrm>
            <a:off x="6462255" y="1266974"/>
            <a:ext cx="3877494" cy="148049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TextBox 72"/>
          <p:cNvSpPr txBox="1"/>
          <p:nvPr/>
        </p:nvSpPr>
        <p:spPr>
          <a:xfrm>
            <a:off x="711249" y="1763200"/>
            <a:ext cx="3328605" cy="359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1750" tIns="31750" rIns="31750" bIns="31750" numCol="1" spcCol="38100" rtlCol="0" anchor="ctr">
            <a:spAutoFit/>
          </a:bodyPr>
          <a:lstStyle/>
          <a:p>
            <a:pPr algn="ctr" defTabSz="365102" hangingPunct="0"/>
            <a:r>
              <a:rPr lang="ru-RU" sz="192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ЦЕНТРЫ ТЕСТИРОВАНИЯ:</a:t>
            </a:r>
          </a:p>
        </p:txBody>
      </p:sp>
      <p:grpSp>
        <p:nvGrpSpPr>
          <p:cNvPr id="74" name="Группа 73"/>
          <p:cNvGrpSpPr/>
          <p:nvPr/>
        </p:nvGrpSpPr>
        <p:grpSpPr>
          <a:xfrm>
            <a:off x="929006" y="4714096"/>
            <a:ext cx="9670690" cy="675424"/>
            <a:chOff x="7102025" y="7419972"/>
            <a:chExt cx="18510290" cy="1432575"/>
          </a:xfrm>
        </p:grpSpPr>
        <p:sp>
          <p:nvSpPr>
            <p:cNvPr id="75" name="Shape 375"/>
            <p:cNvSpPr/>
            <p:nvPr/>
          </p:nvSpPr>
          <p:spPr>
            <a:xfrm>
              <a:off x="7102025" y="7419972"/>
              <a:ext cx="16653325" cy="1240403"/>
            </a:xfrm>
            <a:prstGeom prst="rect">
              <a:avLst/>
            </a:prstGeom>
            <a:noFill/>
            <a:ln w="12700">
              <a:miter lim="400000"/>
            </a:ln>
          </p:spPr>
          <p:txBody>
            <a:bodyPr lIns="31748" tIns="31748" rIns="31748" bIns="31748" anchor="ctr"/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422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Shape 382"/>
            <p:cNvSpPr txBox="1"/>
            <p:nvPr/>
          </p:nvSpPr>
          <p:spPr>
            <a:xfrm>
              <a:off x="8284082" y="8254162"/>
              <a:ext cx="17328233" cy="59838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1748" tIns="31748" rIns="31748" bIns="31748" anchor="ctr">
              <a:spAutoFit/>
            </a:bodyPr>
            <a:lstStyle>
              <a:lvl1pPr algn="l" defTabSz="914400">
                <a:lnSpc>
                  <a:spcPct val="120000"/>
                </a:lnSpc>
                <a:defRPr sz="4000">
                  <a:latin typeface="Gotham Pro Light Regular"/>
                  <a:ea typeface="Gotham Pro Light Regular"/>
                  <a:cs typeface="Gotham Pro Light Regular"/>
                  <a:sym typeface="Gotham Pro Light Regular"/>
                </a:defRPr>
              </a:lvl1pPr>
            </a:lstStyle>
            <a:p>
              <a:pPr>
                <a:lnSpc>
                  <a:spcPts val="1689"/>
                </a:lnSpc>
              </a:pP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  <a:sym typeface="Helvetica"/>
                </a:rPr>
                <a:t>Инструкции для конкурсантов (регистрация в системе, прохождение тестирования в ЦТ/дома)</a:t>
              </a:r>
              <a:endParaRPr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7" name="Сквиркл"/>
          <p:cNvSpPr/>
          <p:nvPr/>
        </p:nvSpPr>
        <p:spPr>
          <a:xfrm>
            <a:off x="1340987" y="4917353"/>
            <a:ext cx="9267253" cy="678134"/>
          </a:xfrm>
          <a:prstGeom prst="roundRect">
            <a:avLst>
              <a:gd name="adj" fmla="val 20441"/>
            </a:avLst>
          </a:prstGeom>
          <a:ln w="50800">
            <a:solidFill>
              <a:srgbClr val="BABABA"/>
            </a:solidFill>
            <a:prstDash val="sysDot"/>
            <a:miter lim="400000"/>
          </a:ln>
        </p:spPr>
        <p:txBody>
          <a:bodyPr lIns="31750" tIns="31750" rIns="31750" bIns="31750" anchor="ctr"/>
          <a:lstStyle/>
          <a:p>
            <a:pPr>
              <a:defRPr sz="2600" b="0">
                <a:solidFill>
                  <a:srgbClr val="0C457C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87"/>
          </a:p>
        </p:txBody>
      </p:sp>
      <p:sp>
        <p:nvSpPr>
          <p:cNvPr id="78" name="Треугольник"/>
          <p:cNvSpPr/>
          <p:nvPr/>
        </p:nvSpPr>
        <p:spPr>
          <a:xfrm rot="5400000">
            <a:off x="771657" y="4994324"/>
            <a:ext cx="480991" cy="480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C3300"/>
          </a:solidFill>
          <a:ln w="12700">
            <a:miter lim="400000"/>
          </a:ln>
        </p:spPr>
        <p:txBody>
          <a:bodyPr lIns="31750" tIns="31750" rIns="31750" bIns="3175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80"/>
          </a:p>
        </p:txBody>
      </p:sp>
    </p:spTree>
    <p:extLst>
      <p:ext uri="{BB962C8B-B14F-4D97-AF65-F5344CB8AC3E}">
        <p14:creationId xmlns:p14="http://schemas.microsoft.com/office/powerpoint/2010/main" val="6639298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16.jpeg" descr="image16.jpeg"/>
          <p:cNvPicPr>
            <a:picLocks noChangeAspect="1"/>
          </p:cNvPicPr>
          <p:nvPr/>
        </p:nvPicPr>
        <p:blipFill>
          <a:blip r:embed="rId2">
            <a:alphaModFix amt="25175"/>
            <a:extLst/>
          </a:blip>
          <a:stretch>
            <a:fillRect/>
          </a:stretch>
        </p:blipFill>
        <p:spPr>
          <a:xfrm>
            <a:off x="-192223" y="0"/>
            <a:ext cx="1238320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ИСТОРИЯ НОСТРОЙ"/>
          <p:cNvSpPr txBox="1"/>
          <p:nvPr/>
        </p:nvSpPr>
        <p:spPr>
          <a:xfrm>
            <a:off x="1267000" y="840774"/>
            <a:ext cx="8297913" cy="359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1750" tIns="31750" rIns="31750" bIns="31750">
            <a:spAutoFit/>
          </a:bodyPr>
          <a:lstStyle>
            <a:lvl1pPr algn="l" defTabSz="449580">
              <a:lnSpc>
                <a:spcPct val="90000"/>
              </a:lnSpc>
              <a:defRPr sz="4600" b="0" cap="all" spc="-82">
                <a:solidFill>
                  <a:srgbClr val="FFFFFF"/>
                </a:solidFill>
                <a:latin typeface="CeraPRO-Black"/>
                <a:ea typeface="CeraPRO-Black"/>
                <a:cs typeface="CeraPRO-Black"/>
                <a:sym typeface="CeraPRO-Black"/>
              </a:defRPr>
            </a:lvl1pPr>
          </a:lstStyle>
          <a:p>
            <a:pPr algn="ctr" hangingPunct="0"/>
            <a:r>
              <a:rPr lang="ru-RU" sz="2133" b="1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конкурсанта</a:t>
            </a:r>
            <a:endParaRPr sz="2133" b="1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111" y="534871"/>
            <a:ext cx="1507594" cy="960826"/>
          </a:xfrm>
          <a:prstGeom prst="rect">
            <a:avLst/>
          </a:prstGeom>
        </p:spPr>
      </p:pic>
      <p:sp>
        <p:nvSpPr>
          <p:cNvPr id="3" name="Стрелка вниз 2"/>
          <p:cNvSpPr/>
          <p:nvPr/>
        </p:nvSpPr>
        <p:spPr>
          <a:xfrm>
            <a:off x="4810139" y="1275246"/>
            <a:ext cx="1211633" cy="978408"/>
          </a:xfrm>
          <a:prstGeom prst="down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9531" tIns="59531" rIns="59531" bIns="59531" numCol="1" spcCol="38100" rtlCol="0" anchor="ctr">
            <a:spAutoFit/>
          </a:bodyPr>
          <a:lstStyle/>
          <a:p>
            <a:pPr marL="0" marR="0" indent="0" algn="ctr" defTabSz="68460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24515" y="2283636"/>
            <a:ext cx="47532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https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://konkurs.nostroy.ru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236" y="2868411"/>
            <a:ext cx="8905875" cy="38100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8" name="Стрелка влево 17"/>
          <p:cNvSpPr/>
          <p:nvPr/>
        </p:nvSpPr>
        <p:spPr>
          <a:xfrm>
            <a:off x="3862493" y="5739547"/>
            <a:ext cx="2304211" cy="449704"/>
          </a:xfrm>
          <a:prstGeom prst="lef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9531" tIns="59531" rIns="59531" bIns="59531" numCol="1" spcCol="38100" rtlCol="0" anchor="ctr">
            <a:spAutoFit/>
          </a:bodyPr>
          <a:lstStyle/>
          <a:p>
            <a:pPr marL="0" marR="0" indent="0" algn="ctr" defTabSz="68460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775142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16.jpeg" descr="image16.jpeg"/>
          <p:cNvPicPr>
            <a:picLocks noChangeAspect="1"/>
          </p:cNvPicPr>
          <p:nvPr/>
        </p:nvPicPr>
        <p:blipFill>
          <a:blip r:embed="rId2">
            <a:alphaModFix amt="25175"/>
            <a:extLst/>
          </a:blip>
          <a:stretch>
            <a:fillRect/>
          </a:stretch>
        </p:blipFill>
        <p:spPr>
          <a:xfrm>
            <a:off x="-192223" y="0"/>
            <a:ext cx="1238320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ИСТОРИЯ НОСТРОЙ"/>
          <p:cNvSpPr txBox="1"/>
          <p:nvPr/>
        </p:nvSpPr>
        <p:spPr>
          <a:xfrm>
            <a:off x="1267000" y="840774"/>
            <a:ext cx="8297913" cy="359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1750" tIns="31750" rIns="31750" bIns="31750">
            <a:spAutoFit/>
          </a:bodyPr>
          <a:lstStyle>
            <a:lvl1pPr algn="l" defTabSz="449580">
              <a:lnSpc>
                <a:spcPct val="90000"/>
              </a:lnSpc>
              <a:defRPr sz="4600" b="0" cap="all" spc="-82">
                <a:solidFill>
                  <a:srgbClr val="FFFFFF"/>
                </a:solidFill>
                <a:latin typeface="CeraPRO-Black"/>
                <a:ea typeface="CeraPRO-Black"/>
                <a:cs typeface="CeraPRO-Black"/>
                <a:sym typeface="CeraPRO-Black"/>
              </a:defRPr>
            </a:lvl1pPr>
          </a:lstStyle>
          <a:p>
            <a:pPr algn="ctr" hangingPunct="0"/>
            <a:r>
              <a:rPr lang="ru-RU" sz="2133" b="1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конкурсанта</a:t>
            </a:r>
            <a:endParaRPr sz="2133" b="1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111" y="534871"/>
            <a:ext cx="1507594" cy="9608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413" y="1200296"/>
            <a:ext cx="3494088" cy="552838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Овал 3"/>
          <p:cNvSpPr/>
          <p:nvPr/>
        </p:nvSpPr>
        <p:spPr>
          <a:xfrm>
            <a:off x="4427136" y="1200296"/>
            <a:ext cx="1977639" cy="515446"/>
          </a:xfrm>
          <a:prstGeom prst="ellipse">
            <a:avLst/>
          </a:prstGeom>
          <a:noFill/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9531" tIns="59531" rIns="59531" bIns="59531" numCol="1" spcCol="38100" rtlCol="0" anchor="ctr">
            <a:spAutoFit/>
          </a:bodyPr>
          <a:lstStyle/>
          <a:p>
            <a:pPr marL="0" marR="0" indent="0" algn="ctr" defTabSz="68460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433803" y="5692468"/>
            <a:ext cx="521172" cy="515446"/>
          </a:xfrm>
          <a:prstGeom prst="ellipse">
            <a:avLst/>
          </a:prstGeom>
          <a:noFill/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9531" tIns="59531" rIns="59531" bIns="59531" numCol="1" spcCol="38100" rtlCol="0" anchor="ctr">
            <a:spAutoFit/>
          </a:bodyPr>
          <a:lstStyle/>
          <a:p>
            <a:pPr marL="0" marR="0" indent="0" algn="ctr" defTabSz="68460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0" name="Стрелка влево 19"/>
          <p:cNvSpPr/>
          <p:nvPr/>
        </p:nvSpPr>
        <p:spPr>
          <a:xfrm>
            <a:off x="6404775" y="6265970"/>
            <a:ext cx="2304211" cy="449704"/>
          </a:xfrm>
          <a:prstGeom prst="lef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9531" tIns="59531" rIns="59531" bIns="59531" numCol="1" spcCol="38100" rtlCol="0" anchor="ctr">
            <a:spAutoFit/>
          </a:bodyPr>
          <a:lstStyle/>
          <a:p>
            <a:pPr marL="0" marR="0" indent="0" algn="ctr" defTabSz="68460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582852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16.jpeg" descr="image16.jpeg"/>
          <p:cNvPicPr>
            <a:picLocks noChangeAspect="1"/>
          </p:cNvPicPr>
          <p:nvPr/>
        </p:nvPicPr>
        <p:blipFill>
          <a:blip r:embed="rId2">
            <a:alphaModFix amt="25175"/>
            <a:extLst/>
          </a:blip>
          <a:stretch>
            <a:fillRect/>
          </a:stretch>
        </p:blipFill>
        <p:spPr>
          <a:xfrm>
            <a:off x="-192223" y="0"/>
            <a:ext cx="1238320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ИСТОРИЯ НОСТРОЙ"/>
          <p:cNvSpPr txBox="1"/>
          <p:nvPr/>
        </p:nvSpPr>
        <p:spPr>
          <a:xfrm>
            <a:off x="1267000" y="840774"/>
            <a:ext cx="8297913" cy="359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1750" tIns="31750" rIns="31750" bIns="31750">
            <a:spAutoFit/>
          </a:bodyPr>
          <a:lstStyle>
            <a:lvl1pPr algn="l" defTabSz="449580">
              <a:lnSpc>
                <a:spcPct val="90000"/>
              </a:lnSpc>
              <a:defRPr sz="4600" b="0" cap="all" spc="-82">
                <a:solidFill>
                  <a:srgbClr val="FFFFFF"/>
                </a:solidFill>
                <a:latin typeface="CeraPRO-Black"/>
                <a:ea typeface="CeraPRO-Black"/>
                <a:cs typeface="CeraPRO-Black"/>
                <a:sym typeface="CeraPRO-Black"/>
              </a:defRPr>
            </a:lvl1pPr>
          </a:lstStyle>
          <a:p>
            <a:pPr algn="ctr" hangingPunct="0"/>
            <a:r>
              <a:rPr lang="ru-RU" sz="2133" b="1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конкурсанта</a:t>
            </a:r>
            <a:endParaRPr sz="2133" b="1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111" y="534871"/>
            <a:ext cx="1507594" cy="9608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5593" y="3672114"/>
            <a:ext cx="7267575" cy="1981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1541" y="2956831"/>
            <a:ext cx="3686175" cy="73342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146627" y="1446962"/>
            <a:ext cx="925825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течение 2 минут на почту придет </a:t>
            </a:r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сообщение с данными для завершения регистрации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4304339" y="4991219"/>
            <a:ext cx="2304211" cy="449704"/>
          </a:xfrm>
          <a:prstGeom prst="lef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9531" tIns="59531" rIns="59531" bIns="59531" numCol="1" spcCol="38100" rtlCol="0" anchor="ctr">
            <a:spAutoFit/>
          </a:bodyPr>
          <a:lstStyle/>
          <a:p>
            <a:pPr marL="0" marR="0" indent="0" algn="ctr" defTabSz="68460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5022902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16.jpeg" descr="image16.jpeg"/>
          <p:cNvPicPr>
            <a:picLocks noChangeAspect="1"/>
          </p:cNvPicPr>
          <p:nvPr/>
        </p:nvPicPr>
        <p:blipFill>
          <a:blip r:embed="rId2">
            <a:alphaModFix amt="25175"/>
            <a:extLst/>
          </a:blip>
          <a:stretch>
            <a:fillRect/>
          </a:stretch>
        </p:blipFill>
        <p:spPr>
          <a:xfrm>
            <a:off x="-192223" y="0"/>
            <a:ext cx="1238320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ИСТОРИЯ НОСТРОЙ"/>
          <p:cNvSpPr txBox="1"/>
          <p:nvPr/>
        </p:nvSpPr>
        <p:spPr>
          <a:xfrm>
            <a:off x="1267000" y="840774"/>
            <a:ext cx="8297913" cy="359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1750" tIns="31750" rIns="31750" bIns="31750">
            <a:spAutoFit/>
          </a:bodyPr>
          <a:lstStyle>
            <a:lvl1pPr algn="l" defTabSz="449580">
              <a:lnSpc>
                <a:spcPct val="90000"/>
              </a:lnSpc>
              <a:defRPr sz="4600" b="0" cap="all" spc="-82">
                <a:solidFill>
                  <a:srgbClr val="FFFFFF"/>
                </a:solidFill>
                <a:latin typeface="CeraPRO-Black"/>
                <a:ea typeface="CeraPRO-Black"/>
                <a:cs typeface="CeraPRO-Black"/>
                <a:sym typeface="CeraPRO-Black"/>
              </a:defRPr>
            </a:lvl1pPr>
          </a:lstStyle>
          <a:p>
            <a:pPr algn="ctr" hangingPunct="0"/>
            <a:r>
              <a:rPr lang="ru-RU" sz="2133" b="1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конкурсанта</a:t>
            </a:r>
            <a:endParaRPr sz="2133" b="1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111" y="534871"/>
            <a:ext cx="1507594" cy="9608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443" y="2686349"/>
            <a:ext cx="3571875" cy="2714625"/>
          </a:xfrm>
          <a:prstGeom prst="rect">
            <a:avLst/>
          </a:prstGeom>
        </p:spPr>
      </p:pic>
      <p:sp>
        <p:nvSpPr>
          <p:cNvPr id="11" name="Стрелка влево 10"/>
          <p:cNvSpPr/>
          <p:nvPr/>
        </p:nvSpPr>
        <p:spPr>
          <a:xfrm>
            <a:off x="6753118" y="4640370"/>
            <a:ext cx="2304211" cy="449704"/>
          </a:xfrm>
          <a:prstGeom prst="lef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9531" tIns="59531" rIns="59531" bIns="59531" numCol="1" spcCol="38100" rtlCol="0" anchor="ctr">
            <a:spAutoFit/>
          </a:bodyPr>
          <a:lstStyle/>
          <a:p>
            <a:pPr marL="0" marR="0" indent="0" algn="ctr" defTabSz="68460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6627" y="1446962"/>
            <a:ext cx="925825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Необходимо перейти по ссылке и сменить пароль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70488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16.jpeg" descr="image16.jpeg"/>
          <p:cNvPicPr>
            <a:picLocks noChangeAspect="1"/>
          </p:cNvPicPr>
          <p:nvPr/>
        </p:nvPicPr>
        <p:blipFill>
          <a:blip r:embed="rId2">
            <a:alphaModFix amt="25175"/>
            <a:extLst/>
          </a:blip>
          <a:stretch>
            <a:fillRect/>
          </a:stretch>
        </p:blipFill>
        <p:spPr>
          <a:xfrm>
            <a:off x="-192223" y="0"/>
            <a:ext cx="1238320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ИСТОРИЯ НОСТРОЙ"/>
          <p:cNvSpPr txBox="1"/>
          <p:nvPr/>
        </p:nvSpPr>
        <p:spPr>
          <a:xfrm>
            <a:off x="1267000" y="840774"/>
            <a:ext cx="8297913" cy="359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1750" tIns="31750" rIns="31750" bIns="31750">
            <a:spAutoFit/>
          </a:bodyPr>
          <a:lstStyle>
            <a:lvl1pPr algn="l" defTabSz="449580">
              <a:lnSpc>
                <a:spcPct val="90000"/>
              </a:lnSpc>
              <a:defRPr sz="4600" b="0" cap="all" spc="-82">
                <a:solidFill>
                  <a:srgbClr val="FFFFFF"/>
                </a:solidFill>
                <a:latin typeface="CeraPRO-Black"/>
                <a:ea typeface="CeraPRO-Black"/>
                <a:cs typeface="CeraPRO-Black"/>
                <a:sym typeface="CeraPRO-Black"/>
              </a:defRPr>
            </a:lvl1pPr>
          </a:lstStyle>
          <a:p>
            <a:pPr algn="ctr" hangingPunct="0"/>
            <a:r>
              <a:rPr lang="ru-RU" sz="2133" b="1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конкурсанта</a:t>
            </a:r>
            <a:endParaRPr sz="2133" b="1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111" y="534871"/>
            <a:ext cx="1507594" cy="96082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46627" y="1446962"/>
            <a:ext cx="925825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 входе в систему подаем заявку на участие в конкурсе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7943" y="3055257"/>
            <a:ext cx="7762875" cy="2286000"/>
          </a:xfrm>
          <a:prstGeom prst="rect">
            <a:avLst/>
          </a:prstGeom>
        </p:spPr>
      </p:pic>
      <p:sp>
        <p:nvSpPr>
          <p:cNvPr id="11" name="Стрелка влево 10"/>
          <p:cNvSpPr/>
          <p:nvPr/>
        </p:nvSpPr>
        <p:spPr>
          <a:xfrm>
            <a:off x="6796661" y="4495227"/>
            <a:ext cx="2304211" cy="449704"/>
          </a:xfrm>
          <a:prstGeom prst="lef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9531" tIns="59531" rIns="59531" bIns="59531" numCol="1" spcCol="38100" rtlCol="0" anchor="ctr">
            <a:spAutoFit/>
          </a:bodyPr>
          <a:lstStyle/>
          <a:p>
            <a:pPr marL="0" marR="0" indent="0" algn="ctr" defTabSz="68460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93257" y="3399972"/>
            <a:ext cx="7271656" cy="769257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9531" tIns="59531" rIns="59531" bIns="59531" numCol="1" spcCol="38100" rtlCol="0" anchor="ctr">
            <a:spAutoFit/>
          </a:bodyPr>
          <a:lstStyle/>
          <a:p>
            <a:pPr marL="0" marR="0" indent="0" algn="ctr" defTabSz="68460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15033" y="3388247"/>
            <a:ext cx="65006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Пройдите тестирование</a:t>
            </a:r>
            <a:endParaRPr lang="ru-RU" sz="4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42761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9531" tIns="59531" rIns="59531" bIns="59531" numCol="1" spcCol="38100" rtlCol="0" anchor="ctr">
        <a:spAutoFit/>
      </a:bodyPr>
      <a:lstStyle>
        <a:defPPr marL="0" marR="0" indent="0" algn="ctr" defTabSz="68460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9531" tIns="59531" rIns="59531" bIns="59531" numCol="1" spcCol="38100" rtlCol="0" anchor="ctr">
        <a:spAutoFit/>
      </a:bodyPr>
      <a:lstStyle>
        <a:defPPr marL="0" marR="0" indent="0" algn="ctr" defTabSz="68460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9531" tIns="59531" rIns="59531" bIns="59531" numCol="1" spcCol="38100" rtlCol="0" anchor="ctr">
        <a:spAutoFit/>
      </a:bodyPr>
      <a:lstStyle>
        <a:defPPr marL="0" marR="0" indent="0" algn="ctr" defTabSz="68460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9531" tIns="59531" rIns="59531" bIns="59531" numCol="1" spcCol="38100" rtlCol="0" anchor="ctr">
        <a:spAutoFit/>
      </a:bodyPr>
      <a:lstStyle>
        <a:defPPr marL="0" marR="0" indent="0" algn="ctr" defTabSz="68460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3183</TotalTime>
  <Words>312</Words>
  <Application>Microsoft Office PowerPoint</Application>
  <PresentationFormat>Широкоэкранный</PresentationFormat>
  <Paragraphs>75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30" baseType="lpstr">
      <vt:lpstr>Arial</vt:lpstr>
      <vt:lpstr>Calibri</vt:lpstr>
      <vt:lpstr>CeraPRO-Black</vt:lpstr>
      <vt:lpstr>CeraPRO-Light</vt:lpstr>
      <vt:lpstr>Gotham Pro</vt:lpstr>
      <vt:lpstr>Gotham Pro Light Regular</vt:lpstr>
      <vt:lpstr>Helvetica</vt:lpstr>
      <vt:lpstr>Helvetica Light</vt:lpstr>
      <vt:lpstr>Helvetica Neue</vt:lpstr>
      <vt:lpstr>Helvetica Neue Light</vt:lpstr>
      <vt:lpstr>Helvetica Neue Medium</vt:lpstr>
      <vt:lpstr>Helvetica Neue Thin</vt:lpstr>
      <vt:lpstr>Wingdings</vt:lpstr>
      <vt:lpstr>White</vt:lpstr>
      <vt:lpstr>1_White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Брейкин</dc:creator>
  <cp:lastModifiedBy>Елисеев Сергей Евгеньевич</cp:lastModifiedBy>
  <cp:revision>160</cp:revision>
  <cp:lastPrinted>2020-10-13T06:15:20Z</cp:lastPrinted>
  <dcterms:created xsi:type="dcterms:W3CDTF">2020-09-15T06:34:53Z</dcterms:created>
  <dcterms:modified xsi:type="dcterms:W3CDTF">2020-10-13T15:30:15Z</dcterms:modified>
</cp:coreProperties>
</file>