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67" r:id="rId6"/>
    <p:sldId id="278" r:id="rId7"/>
    <p:sldId id="272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 ko" initials="ik" lastIdx="3" clrIdx="0">
    <p:extLst>
      <p:ext uri="{19B8F6BF-5375-455C-9EA6-DF929625EA0E}">
        <p15:presenceInfo xmlns:p15="http://schemas.microsoft.com/office/powerpoint/2012/main" userId="27444be0cc10a7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E3238-80BA-4473-838E-1C0FFEDA1D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640A8-FD5B-435C-BD6C-486ABD27708A}">
      <dgm:prSet phldrT="[Текст]"/>
      <dgm:spPr/>
      <dgm:t>
        <a:bodyPr/>
        <a:lstStyle/>
        <a:p>
          <a:r>
            <a:rPr lang="ru-RU" dirty="0" smtClean="0"/>
            <a:t>СРО</a:t>
          </a:r>
          <a:endParaRPr lang="ru-RU" dirty="0"/>
        </a:p>
      </dgm:t>
    </dgm:pt>
    <dgm:pt modelId="{22103B1C-C982-4441-BDC2-130D521DF1BF}" type="parTrans" cxnId="{DF62098D-E7A8-41A1-962C-028DADDD68DA}">
      <dgm:prSet/>
      <dgm:spPr/>
      <dgm:t>
        <a:bodyPr/>
        <a:lstStyle/>
        <a:p>
          <a:endParaRPr lang="ru-RU"/>
        </a:p>
      </dgm:t>
    </dgm:pt>
    <dgm:pt modelId="{732436CF-A08D-4521-98A3-D47587C24507}" type="sibTrans" cxnId="{DF62098D-E7A8-41A1-962C-028DADDD68DA}">
      <dgm:prSet/>
      <dgm:spPr/>
      <dgm:t>
        <a:bodyPr/>
        <a:lstStyle/>
        <a:p>
          <a:endParaRPr lang="ru-RU"/>
        </a:p>
      </dgm:t>
    </dgm:pt>
    <dgm:pt modelId="{8DB50B65-4F26-4FAE-ACDC-BD297D97BF56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8665CE46-239D-4FEC-82D4-0E8117946F7E}" type="parTrans" cxnId="{72F73367-2BDC-4E78-AFC1-74C070345944}">
      <dgm:prSet/>
      <dgm:spPr/>
      <dgm:t>
        <a:bodyPr/>
        <a:lstStyle/>
        <a:p>
          <a:endParaRPr lang="ru-RU"/>
        </a:p>
      </dgm:t>
    </dgm:pt>
    <dgm:pt modelId="{DEEF506E-8248-4295-8E83-B0B779E33EB8}" type="sibTrans" cxnId="{72F73367-2BDC-4E78-AFC1-74C070345944}">
      <dgm:prSet/>
      <dgm:spPr/>
      <dgm:t>
        <a:bodyPr/>
        <a:lstStyle/>
        <a:p>
          <a:endParaRPr lang="ru-RU"/>
        </a:p>
      </dgm:t>
    </dgm:pt>
    <dgm:pt modelId="{87CADE46-6CAA-4F2F-9837-2719AB86B661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BEC79BE8-D5EC-4FB9-9489-5DDBAC8F6DB3}" type="parTrans" cxnId="{6D1F1C88-028C-4F76-B1EB-E6DFEA1491E9}">
      <dgm:prSet/>
      <dgm:spPr/>
      <dgm:t>
        <a:bodyPr/>
        <a:lstStyle/>
        <a:p>
          <a:endParaRPr lang="ru-RU"/>
        </a:p>
      </dgm:t>
    </dgm:pt>
    <dgm:pt modelId="{D5E49C99-CD0A-47EC-90A4-640973AED2C5}" type="sibTrans" cxnId="{6D1F1C88-028C-4F76-B1EB-E6DFEA1491E9}">
      <dgm:prSet/>
      <dgm:spPr/>
      <dgm:t>
        <a:bodyPr/>
        <a:lstStyle/>
        <a:p>
          <a:endParaRPr lang="ru-RU"/>
        </a:p>
      </dgm:t>
    </dgm:pt>
    <dgm:pt modelId="{57A585D3-D711-4257-8BC2-05B7151CEBEA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3FECD970-D5C4-4D15-9DD7-632C003737E3}" type="parTrans" cxnId="{9756E3B1-F607-4267-9CE1-60B0472CFADE}">
      <dgm:prSet/>
      <dgm:spPr/>
      <dgm:t>
        <a:bodyPr/>
        <a:lstStyle/>
        <a:p>
          <a:endParaRPr lang="ru-RU"/>
        </a:p>
      </dgm:t>
    </dgm:pt>
    <dgm:pt modelId="{95BC52F6-2EA5-4630-9128-1D01D6D32511}" type="sibTrans" cxnId="{9756E3B1-F607-4267-9CE1-60B0472CFADE}">
      <dgm:prSet/>
      <dgm:spPr/>
      <dgm:t>
        <a:bodyPr/>
        <a:lstStyle/>
        <a:p>
          <a:endParaRPr lang="ru-RU"/>
        </a:p>
      </dgm:t>
    </dgm:pt>
    <dgm:pt modelId="{FF53CFA4-50FD-4C49-86AF-E201BE3645FC}" type="pres">
      <dgm:prSet presAssocID="{1A6E3238-80BA-4473-838E-1C0FFEDA1D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8ABC55-2873-4D79-A097-895915992DFB}" type="pres">
      <dgm:prSet presAssocID="{EFC640A8-FD5B-435C-BD6C-486ABD27708A}" presName="hierRoot1" presStyleCnt="0">
        <dgm:presLayoutVars>
          <dgm:hierBranch val="init"/>
        </dgm:presLayoutVars>
      </dgm:prSet>
      <dgm:spPr/>
    </dgm:pt>
    <dgm:pt modelId="{F0357811-4F8E-4918-81CF-C5884CE116AE}" type="pres">
      <dgm:prSet presAssocID="{EFC640A8-FD5B-435C-BD6C-486ABD27708A}" presName="rootComposite1" presStyleCnt="0"/>
      <dgm:spPr/>
    </dgm:pt>
    <dgm:pt modelId="{60E27339-92BA-4C23-879F-E778E9EF1E61}" type="pres">
      <dgm:prSet presAssocID="{EFC640A8-FD5B-435C-BD6C-486ABD2770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74D9C-ADAB-4821-8F7C-B2C48CB5866F}" type="pres">
      <dgm:prSet presAssocID="{EFC640A8-FD5B-435C-BD6C-486ABD27708A}" presName="rootConnector1" presStyleLbl="node1" presStyleIdx="0" presStyleCnt="0"/>
      <dgm:spPr/>
    </dgm:pt>
    <dgm:pt modelId="{BED458D5-4B20-46D5-A412-85E10E265B68}" type="pres">
      <dgm:prSet presAssocID="{EFC640A8-FD5B-435C-BD6C-486ABD27708A}" presName="hierChild2" presStyleCnt="0"/>
      <dgm:spPr/>
    </dgm:pt>
    <dgm:pt modelId="{9B0B23BB-E199-4C80-94EC-C27B8C0C82D3}" type="pres">
      <dgm:prSet presAssocID="{8665CE46-239D-4FEC-82D4-0E8117946F7E}" presName="Name37" presStyleLbl="parChTrans1D2" presStyleIdx="0" presStyleCnt="3"/>
      <dgm:spPr/>
    </dgm:pt>
    <dgm:pt modelId="{9CC5D76D-BF09-4A29-88CD-B8036D7D0579}" type="pres">
      <dgm:prSet presAssocID="{8DB50B65-4F26-4FAE-ACDC-BD297D97BF56}" presName="hierRoot2" presStyleCnt="0">
        <dgm:presLayoutVars>
          <dgm:hierBranch val="init"/>
        </dgm:presLayoutVars>
      </dgm:prSet>
      <dgm:spPr/>
    </dgm:pt>
    <dgm:pt modelId="{8BE21AFE-8D88-4DE2-9A31-4CDFE78A04B5}" type="pres">
      <dgm:prSet presAssocID="{8DB50B65-4F26-4FAE-ACDC-BD297D97BF56}" presName="rootComposite" presStyleCnt="0"/>
      <dgm:spPr/>
    </dgm:pt>
    <dgm:pt modelId="{8281BADC-18A8-469E-934B-ADFBA9029E26}" type="pres">
      <dgm:prSet presAssocID="{8DB50B65-4F26-4FAE-ACDC-BD297D97BF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25AC4-8249-4F96-B550-DCA4B2C99DAF}" type="pres">
      <dgm:prSet presAssocID="{8DB50B65-4F26-4FAE-ACDC-BD297D97BF56}" presName="rootConnector" presStyleLbl="node2" presStyleIdx="0" presStyleCnt="3"/>
      <dgm:spPr/>
    </dgm:pt>
    <dgm:pt modelId="{17A2361F-7B66-48C5-8D08-CC66FB8D6898}" type="pres">
      <dgm:prSet presAssocID="{8DB50B65-4F26-4FAE-ACDC-BD297D97BF56}" presName="hierChild4" presStyleCnt="0"/>
      <dgm:spPr/>
    </dgm:pt>
    <dgm:pt modelId="{6A11D92E-CD68-4619-BB91-D238BEC2EDC6}" type="pres">
      <dgm:prSet presAssocID="{8DB50B65-4F26-4FAE-ACDC-BD297D97BF56}" presName="hierChild5" presStyleCnt="0"/>
      <dgm:spPr/>
    </dgm:pt>
    <dgm:pt modelId="{E2F4F7BD-A60B-4909-A230-DFD491612E7F}" type="pres">
      <dgm:prSet presAssocID="{BEC79BE8-D5EC-4FB9-9489-5DDBAC8F6DB3}" presName="Name37" presStyleLbl="parChTrans1D2" presStyleIdx="1" presStyleCnt="3"/>
      <dgm:spPr/>
    </dgm:pt>
    <dgm:pt modelId="{1794E5D8-A80F-4078-B4B6-88FBA5A4D3DE}" type="pres">
      <dgm:prSet presAssocID="{87CADE46-6CAA-4F2F-9837-2719AB86B661}" presName="hierRoot2" presStyleCnt="0">
        <dgm:presLayoutVars>
          <dgm:hierBranch val="init"/>
        </dgm:presLayoutVars>
      </dgm:prSet>
      <dgm:spPr/>
    </dgm:pt>
    <dgm:pt modelId="{13C746AE-BCAE-42AD-BD0F-05DCD201504F}" type="pres">
      <dgm:prSet presAssocID="{87CADE46-6CAA-4F2F-9837-2719AB86B661}" presName="rootComposite" presStyleCnt="0"/>
      <dgm:spPr/>
    </dgm:pt>
    <dgm:pt modelId="{0C3EE5FA-7402-4118-B1C7-D1528A285619}" type="pres">
      <dgm:prSet presAssocID="{87CADE46-6CAA-4F2F-9837-2719AB86B66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7B11B3-57B0-4FA3-AA36-33D37BBF1D85}" type="pres">
      <dgm:prSet presAssocID="{87CADE46-6CAA-4F2F-9837-2719AB86B661}" presName="rootConnector" presStyleLbl="node2" presStyleIdx="1" presStyleCnt="3"/>
      <dgm:spPr/>
    </dgm:pt>
    <dgm:pt modelId="{8AA7BA45-DD0E-4D52-8A66-B828CAC13AE6}" type="pres">
      <dgm:prSet presAssocID="{87CADE46-6CAA-4F2F-9837-2719AB86B661}" presName="hierChild4" presStyleCnt="0"/>
      <dgm:spPr/>
    </dgm:pt>
    <dgm:pt modelId="{5399DA15-DFC6-4896-96AE-9417B165BED1}" type="pres">
      <dgm:prSet presAssocID="{87CADE46-6CAA-4F2F-9837-2719AB86B661}" presName="hierChild5" presStyleCnt="0"/>
      <dgm:spPr/>
    </dgm:pt>
    <dgm:pt modelId="{046D8922-8B38-46FC-95C8-D85F84B69126}" type="pres">
      <dgm:prSet presAssocID="{3FECD970-D5C4-4D15-9DD7-632C003737E3}" presName="Name37" presStyleLbl="parChTrans1D2" presStyleIdx="2" presStyleCnt="3"/>
      <dgm:spPr/>
    </dgm:pt>
    <dgm:pt modelId="{A2AAB2CF-2D44-4359-AB65-C76ED6192F8A}" type="pres">
      <dgm:prSet presAssocID="{57A585D3-D711-4257-8BC2-05B7151CEBEA}" presName="hierRoot2" presStyleCnt="0">
        <dgm:presLayoutVars>
          <dgm:hierBranch val="init"/>
        </dgm:presLayoutVars>
      </dgm:prSet>
      <dgm:spPr/>
    </dgm:pt>
    <dgm:pt modelId="{E2EF142F-201A-4562-ACE4-42EE41C74F66}" type="pres">
      <dgm:prSet presAssocID="{57A585D3-D711-4257-8BC2-05B7151CEBEA}" presName="rootComposite" presStyleCnt="0"/>
      <dgm:spPr/>
    </dgm:pt>
    <dgm:pt modelId="{BE4A99D7-75BF-4F92-A2D7-89EB5D213479}" type="pres">
      <dgm:prSet presAssocID="{57A585D3-D711-4257-8BC2-05B7151CEBE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617969-15FA-4EDC-8B62-EE54A1241A25}" type="pres">
      <dgm:prSet presAssocID="{57A585D3-D711-4257-8BC2-05B7151CEBEA}" presName="rootConnector" presStyleLbl="node2" presStyleIdx="2" presStyleCnt="3"/>
      <dgm:spPr/>
    </dgm:pt>
    <dgm:pt modelId="{40C9FE55-3932-4A40-8404-B743A9A9B2A8}" type="pres">
      <dgm:prSet presAssocID="{57A585D3-D711-4257-8BC2-05B7151CEBEA}" presName="hierChild4" presStyleCnt="0"/>
      <dgm:spPr/>
    </dgm:pt>
    <dgm:pt modelId="{6749B52A-B9DE-4E63-B8F1-559A58A19C6B}" type="pres">
      <dgm:prSet presAssocID="{57A585D3-D711-4257-8BC2-05B7151CEBEA}" presName="hierChild5" presStyleCnt="0"/>
      <dgm:spPr/>
    </dgm:pt>
    <dgm:pt modelId="{3B69371B-C755-4A90-A13E-81166E4952A4}" type="pres">
      <dgm:prSet presAssocID="{EFC640A8-FD5B-435C-BD6C-486ABD27708A}" presName="hierChild3" presStyleCnt="0"/>
      <dgm:spPr/>
    </dgm:pt>
  </dgm:ptLst>
  <dgm:cxnLst>
    <dgm:cxn modelId="{6D1F1C88-028C-4F76-B1EB-E6DFEA1491E9}" srcId="{EFC640A8-FD5B-435C-BD6C-486ABD27708A}" destId="{87CADE46-6CAA-4F2F-9837-2719AB86B661}" srcOrd="1" destOrd="0" parTransId="{BEC79BE8-D5EC-4FB9-9489-5DDBAC8F6DB3}" sibTransId="{D5E49C99-CD0A-47EC-90A4-640973AED2C5}"/>
    <dgm:cxn modelId="{7B8ADBB7-6887-4D16-89A0-DE7AE27C7B6C}" type="presOf" srcId="{87CADE46-6CAA-4F2F-9837-2719AB86B661}" destId="{0C3EE5FA-7402-4118-B1C7-D1528A285619}" srcOrd="0" destOrd="0" presId="urn:microsoft.com/office/officeart/2005/8/layout/orgChart1"/>
    <dgm:cxn modelId="{B86BD76C-AF09-474E-9B06-C49E28DB160E}" type="presOf" srcId="{EFC640A8-FD5B-435C-BD6C-486ABD27708A}" destId="{60E27339-92BA-4C23-879F-E778E9EF1E61}" srcOrd="0" destOrd="0" presId="urn:microsoft.com/office/officeart/2005/8/layout/orgChart1"/>
    <dgm:cxn modelId="{98110E6D-01CB-4F77-9D4A-61865ABA9254}" type="presOf" srcId="{1A6E3238-80BA-4473-838E-1C0FFEDA1D52}" destId="{FF53CFA4-50FD-4C49-86AF-E201BE3645FC}" srcOrd="0" destOrd="0" presId="urn:microsoft.com/office/officeart/2005/8/layout/orgChart1"/>
    <dgm:cxn modelId="{4A99E5DA-E3E8-4077-9DC1-2B10A9FFEF6C}" type="presOf" srcId="{8665CE46-239D-4FEC-82D4-0E8117946F7E}" destId="{9B0B23BB-E199-4C80-94EC-C27B8C0C82D3}" srcOrd="0" destOrd="0" presId="urn:microsoft.com/office/officeart/2005/8/layout/orgChart1"/>
    <dgm:cxn modelId="{F4ECD7C9-1A3E-46F4-97BE-2B219D72DF2D}" type="presOf" srcId="{BEC79BE8-D5EC-4FB9-9489-5DDBAC8F6DB3}" destId="{E2F4F7BD-A60B-4909-A230-DFD491612E7F}" srcOrd="0" destOrd="0" presId="urn:microsoft.com/office/officeart/2005/8/layout/orgChart1"/>
    <dgm:cxn modelId="{AC84F05A-BA69-430E-BD74-A3361863CF12}" type="presOf" srcId="{3FECD970-D5C4-4D15-9DD7-632C003737E3}" destId="{046D8922-8B38-46FC-95C8-D85F84B69126}" srcOrd="0" destOrd="0" presId="urn:microsoft.com/office/officeart/2005/8/layout/orgChart1"/>
    <dgm:cxn modelId="{2C0C7B29-D7F2-48EA-8228-C995E27BF915}" type="presOf" srcId="{57A585D3-D711-4257-8BC2-05B7151CEBEA}" destId="{BE4A99D7-75BF-4F92-A2D7-89EB5D213479}" srcOrd="0" destOrd="0" presId="urn:microsoft.com/office/officeart/2005/8/layout/orgChart1"/>
    <dgm:cxn modelId="{9756E3B1-F607-4267-9CE1-60B0472CFADE}" srcId="{EFC640A8-FD5B-435C-BD6C-486ABD27708A}" destId="{57A585D3-D711-4257-8BC2-05B7151CEBEA}" srcOrd="2" destOrd="0" parTransId="{3FECD970-D5C4-4D15-9DD7-632C003737E3}" sibTransId="{95BC52F6-2EA5-4630-9128-1D01D6D32511}"/>
    <dgm:cxn modelId="{9229CEFE-2780-48F7-AAA7-6648B45322D6}" type="presOf" srcId="{8DB50B65-4F26-4FAE-ACDC-BD297D97BF56}" destId="{8281BADC-18A8-469E-934B-ADFBA9029E26}" srcOrd="0" destOrd="0" presId="urn:microsoft.com/office/officeart/2005/8/layout/orgChart1"/>
    <dgm:cxn modelId="{DF62098D-E7A8-41A1-962C-028DADDD68DA}" srcId="{1A6E3238-80BA-4473-838E-1C0FFEDA1D52}" destId="{EFC640A8-FD5B-435C-BD6C-486ABD27708A}" srcOrd="0" destOrd="0" parTransId="{22103B1C-C982-4441-BDC2-130D521DF1BF}" sibTransId="{732436CF-A08D-4521-98A3-D47587C24507}"/>
    <dgm:cxn modelId="{0EAFA2C4-D1E0-437C-8A0E-6E2042246989}" type="presOf" srcId="{87CADE46-6CAA-4F2F-9837-2719AB86B661}" destId="{B57B11B3-57B0-4FA3-AA36-33D37BBF1D85}" srcOrd="1" destOrd="0" presId="urn:microsoft.com/office/officeart/2005/8/layout/orgChart1"/>
    <dgm:cxn modelId="{B1631549-4434-4ED4-A6E8-50E9B07B6138}" type="presOf" srcId="{EFC640A8-FD5B-435C-BD6C-486ABD27708A}" destId="{03774D9C-ADAB-4821-8F7C-B2C48CB5866F}" srcOrd="1" destOrd="0" presId="urn:microsoft.com/office/officeart/2005/8/layout/orgChart1"/>
    <dgm:cxn modelId="{72F73367-2BDC-4E78-AFC1-74C070345944}" srcId="{EFC640A8-FD5B-435C-BD6C-486ABD27708A}" destId="{8DB50B65-4F26-4FAE-ACDC-BD297D97BF56}" srcOrd="0" destOrd="0" parTransId="{8665CE46-239D-4FEC-82D4-0E8117946F7E}" sibTransId="{DEEF506E-8248-4295-8E83-B0B779E33EB8}"/>
    <dgm:cxn modelId="{E71CCD43-3A69-4553-AD8A-5FE3C3264616}" type="presOf" srcId="{8DB50B65-4F26-4FAE-ACDC-BD297D97BF56}" destId="{04A25AC4-8249-4F96-B550-DCA4B2C99DAF}" srcOrd="1" destOrd="0" presId="urn:microsoft.com/office/officeart/2005/8/layout/orgChart1"/>
    <dgm:cxn modelId="{F3CDD42F-F391-459A-828E-4E271DF2034D}" type="presOf" srcId="{57A585D3-D711-4257-8BC2-05B7151CEBEA}" destId="{9B617969-15FA-4EDC-8B62-EE54A1241A25}" srcOrd="1" destOrd="0" presId="urn:microsoft.com/office/officeart/2005/8/layout/orgChart1"/>
    <dgm:cxn modelId="{EC9999EA-3CD4-4832-8891-9D20E682E51E}" type="presParOf" srcId="{FF53CFA4-50FD-4C49-86AF-E201BE3645FC}" destId="{118ABC55-2873-4D79-A097-895915992DFB}" srcOrd="0" destOrd="0" presId="urn:microsoft.com/office/officeart/2005/8/layout/orgChart1"/>
    <dgm:cxn modelId="{A33228B6-5EB0-4704-933E-D55F1F420C75}" type="presParOf" srcId="{118ABC55-2873-4D79-A097-895915992DFB}" destId="{F0357811-4F8E-4918-81CF-C5884CE116AE}" srcOrd="0" destOrd="0" presId="urn:microsoft.com/office/officeart/2005/8/layout/orgChart1"/>
    <dgm:cxn modelId="{B192198A-4053-4D86-8456-73077123B75C}" type="presParOf" srcId="{F0357811-4F8E-4918-81CF-C5884CE116AE}" destId="{60E27339-92BA-4C23-879F-E778E9EF1E61}" srcOrd="0" destOrd="0" presId="urn:microsoft.com/office/officeart/2005/8/layout/orgChart1"/>
    <dgm:cxn modelId="{9E39625A-FAE4-46E9-9812-0916D7AE3266}" type="presParOf" srcId="{F0357811-4F8E-4918-81CF-C5884CE116AE}" destId="{03774D9C-ADAB-4821-8F7C-B2C48CB5866F}" srcOrd="1" destOrd="0" presId="urn:microsoft.com/office/officeart/2005/8/layout/orgChart1"/>
    <dgm:cxn modelId="{9F7DAA85-E7EE-4DBE-99A4-8281633B118D}" type="presParOf" srcId="{118ABC55-2873-4D79-A097-895915992DFB}" destId="{BED458D5-4B20-46D5-A412-85E10E265B68}" srcOrd="1" destOrd="0" presId="urn:microsoft.com/office/officeart/2005/8/layout/orgChart1"/>
    <dgm:cxn modelId="{03B8B10D-22B9-4350-ACD3-3121CBCF7052}" type="presParOf" srcId="{BED458D5-4B20-46D5-A412-85E10E265B68}" destId="{9B0B23BB-E199-4C80-94EC-C27B8C0C82D3}" srcOrd="0" destOrd="0" presId="urn:microsoft.com/office/officeart/2005/8/layout/orgChart1"/>
    <dgm:cxn modelId="{AE7439F8-C59C-47ED-A1DD-2A41ACF5604B}" type="presParOf" srcId="{BED458D5-4B20-46D5-A412-85E10E265B68}" destId="{9CC5D76D-BF09-4A29-88CD-B8036D7D0579}" srcOrd="1" destOrd="0" presId="urn:microsoft.com/office/officeart/2005/8/layout/orgChart1"/>
    <dgm:cxn modelId="{24DF924F-8493-468F-B677-A3646D54BD7E}" type="presParOf" srcId="{9CC5D76D-BF09-4A29-88CD-B8036D7D0579}" destId="{8BE21AFE-8D88-4DE2-9A31-4CDFE78A04B5}" srcOrd="0" destOrd="0" presId="urn:microsoft.com/office/officeart/2005/8/layout/orgChart1"/>
    <dgm:cxn modelId="{64707705-237B-435A-A83A-FD4EFB4B1C5C}" type="presParOf" srcId="{8BE21AFE-8D88-4DE2-9A31-4CDFE78A04B5}" destId="{8281BADC-18A8-469E-934B-ADFBA9029E26}" srcOrd="0" destOrd="0" presId="urn:microsoft.com/office/officeart/2005/8/layout/orgChart1"/>
    <dgm:cxn modelId="{03A6E0D5-35E2-4919-AD65-53DB7681E01C}" type="presParOf" srcId="{8BE21AFE-8D88-4DE2-9A31-4CDFE78A04B5}" destId="{04A25AC4-8249-4F96-B550-DCA4B2C99DAF}" srcOrd="1" destOrd="0" presId="urn:microsoft.com/office/officeart/2005/8/layout/orgChart1"/>
    <dgm:cxn modelId="{4F1F701D-BC39-4B6E-AE7D-1CE0CF6053B3}" type="presParOf" srcId="{9CC5D76D-BF09-4A29-88CD-B8036D7D0579}" destId="{17A2361F-7B66-48C5-8D08-CC66FB8D6898}" srcOrd="1" destOrd="0" presId="urn:microsoft.com/office/officeart/2005/8/layout/orgChart1"/>
    <dgm:cxn modelId="{4075D12C-47D5-4279-BF4D-F6B9FA3D00B3}" type="presParOf" srcId="{9CC5D76D-BF09-4A29-88CD-B8036D7D0579}" destId="{6A11D92E-CD68-4619-BB91-D238BEC2EDC6}" srcOrd="2" destOrd="0" presId="urn:microsoft.com/office/officeart/2005/8/layout/orgChart1"/>
    <dgm:cxn modelId="{09D6A167-E491-442C-8067-078CDEDE5D3A}" type="presParOf" srcId="{BED458D5-4B20-46D5-A412-85E10E265B68}" destId="{E2F4F7BD-A60B-4909-A230-DFD491612E7F}" srcOrd="2" destOrd="0" presId="urn:microsoft.com/office/officeart/2005/8/layout/orgChart1"/>
    <dgm:cxn modelId="{E57CEA2D-A0CB-48F7-A6D9-74B26EAFCEB8}" type="presParOf" srcId="{BED458D5-4B20-46D5-A412-85E10E265B68}" destId="{1794E5D8-A80F-4078-B4B6-88FBA5A4D3DE}" srcOrd="3" destOrd="0" presId="urn:microsoft.com/office/officeart/2005/8/layout/orgChart1"/>
    <dgm:cxn modelId="{F2CDB169-12B9-4E0D-B0FC-514C65F3DFDA}" type="presParOf" srcId="{1794E5D8-A80F-4078-B4B6-88FBA5A4D3DE}" destId="{13C746AE-BCAE-42AD-BD0F-05DCD201504F}" srcOrd="0" destOrd="0" presId="urn:microsoft.com/office/officeart/2005/8/layout/orgChart1"/>
    <dgm:cxn modelId="{D44CB6DA-B267-4E4D-B06B-4684006F5916}" type="presParOf" srcId="{13C746AE-BCAE-42AD-BD0F-05DCD201504F}" destId="{0C3EE5FA-7402-4118-B1C7-D1528A285619}" srcOrd="0" destOrd="0" presId="urn:microsoft.com/office/officeart/2005/8/layout/orgChart1"/>
    <dgm:cxn modelId="{1D1B517B-CB5D-4C0F-B21D-65596373C257}" type="presParOf" srcId="{13C746AE-BCAE-42AD-BD0F-05DCD201504F}" destId="{B57B11B3-57B0-4FA3-AA36-33D37BBF1D85}" srcOrd="1" destOrd="0" presId="urn:microsoft.com/office/officeart/2005/8/layout/orgChart1"/>
    <dgm:cxn modelId="{D26A1A9F-377C-42A9-B096-3B5E8CE40CDC}" type="presParOf" srcId="{1794E5D8-A80F-4078-B4B6-88FBA5A4D3DE}" destId="{8AA7BA45-DD0E-4D52-8A66-B828CAC13AE6}" srcOrd="1" destOrd="0" presId="urn:microsoft.com/office/officeart/2005/8/layout/orgChart1"/>
    <dgm:cxn modelId="{76740417-A521-46E1-95E2-E0941797AB85}" type="presParOf" srcId="{1794E5D8-A80F-4078-B4B6-88FBA5A4D3DE}" destId="{5399DA15-DFC6-4896-96AE-9417B165BED1}" srcOrd="2" destOrd="0" presId="urn:microsoft.com/office/officeart/2005/8/layout/orgChart1"/>
    <dgm:cxn modelId="{2A3E1CE7-3607-4584-B867-4FDEE56D07EB}" type="presParOf" srcId="{BED458D5-4B20-46D5-A412-85E10E265B68}" destId="{046D8922-8B38-46FC-95C8-D85F84B69126}" srcOrd="4" destOrd="0" presId="urn:microsoft.com/office/officeart/2005/8/layout/orgChart1"/>
    <dgm:cxn modelId="{C1278BF1-4CED-44FE-B107-373B98C35E6B}" type="presParOf" srcId="{BED458D5-4B20-46D5-A412-85E10E265B68}" destId="{A2AAB2CF-2D44-4359-AB65-C76ED6192F8A}" srcOrd="5" destOrd="0" presId="urn:microsoft.com/office/officeart/2005/8/layout/orgChart1"/>
    <dgm:cxn modelId="{2D1996A8-CD56-409E-85FD-2979D67C0997}" type="presParOf" srcId="{A2AAB2CF-2D44-4359-AB65-C76ED6192F8A}" destId="{E2EF142F-201A-4562-ACE4-42EE41C74F66}" srcOrd="0" destOrd="0" presId="urn:microsoft.com/office/officeart/2005/8/layout/orgChart1"/>
    <dgm:cxn modelId="{3A6157A9-7B46-48F7-9D0E-C62532356D9A}" type="presParOf" srcId="{E2EF142F-201A-4562-ACE4-42EE41C74F66}" destId="{BE4A99D7-75BF-4F92-A2D7-89EB5D213479}" srcOrd="0" destOrd="0" presId="urn:microsoft.com/office/officeart/2005/8/layout/orgChart1"/>
    <dgm:cxn modelId="{315EE17C-3844-4DFA-979C-64861F2BB832}" type="presParOf" srcId="{E2EF142F-201A-4562-ACE4-42EE41C74F66}" destId="{9B617969-15FA-4EDC-8B62-EE54A1241A25}" srcOrd="1" destOrd="0" presId="urn:microsoft.com/office/officeart/2005/8/layout/orgChart1"/>
    <dgm:cxn modelId="{CE47EEDA-65C3-46D8-8BFF-78D7836B5E91}" type="presParOf" srcId="{A2AAB2CF-2D44-4359-AB65-C76ED6192F8A}" destId="{40C9FE55-3932-4A40-8404-B743A9A9B2A8}" srcOrd="1" destOrd="0" presId="urn:microsoft.com/office/officeart/2005/8/layout/orgChart1"/>
    <dgm:cxn modelId="{5A8DD048-F64F-41A0-9456-EFBAEBBEFBB9}" type="presParOf" srcId="{A2AAB2CF-2D44-4359-AB65-C76ED6192F8A}" destId="{6749B52A-B9DE-4E63-B8F1-559A58A19C6B}" srcOrd="2" destOrd="0" presId="urn:microsoft.com/office/officeart/2005/8/layout/orgChart1"/>
    <dgm:cxn modelId="{7F1576BF-4FBD-46A2-ACE6-3DE0BCA923D0}" type="presParOf" srcId="{118ABC55-2873-4D79-A097-895915992DFB}" destId="{3B69371B-C755-4A90-A13E-81166E4952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6E3238-80BA-4473-838E-1C0FFEDA1D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640A8-FD5B-435C-BD6C-486ABD27708A}">
      <dgm:prSet phldrT="[Текст]"/>
      <dgm:spPr/>
      <dgm:t>
        <a:bodyPr/>
        <a:lstStyle/>
        <a:p>
          <a:r>
            <a:rPr lang="ru-RU" dirty="0" smtClean="0"/>
            <a:t>СРО</a:t>
          </a:r>
          <a:endParaRPr lang="ru-RU" dirty="0"/>
        </a:p>
      </dgm:t>
    </dgm:pt>
    <dgm:pt modelId="{22103B1C-C982-4441-BDC2-130D521DF1BF}" type="parTrans" cxnId="{DF62098D-E7A8-41A1-962C-028DADDD68DA}">
      <dgm:prSet/>
      <dgm:spPr/>
      <dgm:t>
        <a:bodyPr/>
        <a:lstStyle/>
        <a:p>
          <a:endParaRPr lang="ru-RU"/>
        </a:p>
      </dgm:t>
    </dgm:pt>
    <dgm:pt modelId="{732436CF-A08D-4521-98A3-D47587C24507}" type="sibTrans" cxnId="{DF62098D-E7A8-41A1-962C-028DADDD68DA}">
      <dgm:prSet/>
      <dgm:spPr/>
      <dgm:t>
        <a:bodyPr/>
        <a:lstStyle/>
        <a:p>
          <a:endParaRPr lang="ru-RU"/>
        </a:p>
      </dgm:t>
    </dgm:pt>
    <dgm:pt modelId="{8DB50B65-4F26-4FAE-ACDC-BD297D97BF56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8665CE46-239D-4FEC-82D4-0E8117946F7E}" type="parTrans" cxnId="{72F73367-2BDC-4E78-AFC1-74C070345944}">
      <dgm:prSet/>
      <dgm:spPr/>
      <dgm:t>
        <a:bodyPr/>
        <a:lstStyle/>
        <a:p>
          <a:endParaRPr lang="ru-RU"/>
        </a:p>
      </dgm:t>
    </dgm:pt>
    <dgm:pt modelId="{DEEF506E-8248-4295-8E83-B0B779E33EB8}" type="sibTrans" cxnId="{72F73367-2BDC-4E78-AFC1-74C070345944}">
      <dgm:prSet/>
      <dgm:spPr/>
      <dgm:t>
        <a:bodyPr/>
        <a:lstStyle/>
        <a:p>
          <a:endParaRPr lang="ru-RU"/>
        </a:p>
      </dgm:t>
    </dgm:pt>
    <dgm:pt modelId="{57A585D3-D711-4257-8BC2-05B7151CEBEA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3FECD970-D5C4-4D15-9DD7-632C003737E3}" type="parTrans" cxnId="{9756E3B1-F607-4267-9CE1-60B0472CFADE}">
      <dgm:prSet/>
      <dgm:spPr/>
      <dgm:t>
        <a:bodyPr/>
        <a:lstStyle/>
        <a:p>
          <a:endParaRPr lang="ru-RU"/>
        </a:p>
      </dgm:t>
    </dgm:pt>
    <dgm:pt modelId="{95BC52F6-2EA5-4630-9128-1D01D6D32511}" type="sibTrans" cxnId="{9756E3B1-F607-4267-9CE1-60B0472CFADE}">
      <dgm:prSet/>
      <dgm:spPr/>
      <dgm:t>
        <a:bodyPr/>
        <a:lstStyle/>
        <a:p>
          <a:endParaRPr lang="ru-RU"/>
        </a:p>
      </dgm:t>
    </dgm:pt>
    <dgm:pt modelId="{FF53CFA4-50FD-4C49-86AF-E201BE3645FC}" type="pres">
      <dgm:prSet presAssocID="{1A6E3238-80BA-4473-838E-1C0FFEDA1D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8ABC55-2873-4D79-A097-895915992DFB}" type="pres">
      <dgm:prSet presAssocID="{EFC640A8-FD5B-435C-BD6C-486ABD27708A}" presName="hierRoot1" presStyleCnt="0">
        <dgm:presLayoutVars>
          <dgm:hierBranch val="init"/>
        </dgm:presLayoutVars>
      </dgm:prSet>
      <dgm:spPr/>
    </dgm:pt>
    <dgm:pt modelId="{F0357811-4F8E-4918-81CF-C5884CE116AE}" type="pres">
      <dgm:prSet presAssocID="{EFC640A8-FD5B-435C-BD6C-486ABD27708A}" presName="rootComposite1" presStyleCnt="0"/>
      <dgm:spPr/>
    </dgm:pt>
    <dgm:pt modelId="{60E27339-92BA-4C23-879F-E778E9EF1E61}" type="pres">
      <dgm:prSet presAssocID="{EFC640A8-FD5B-435C-BD6C-486ABD2770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74D9C-ADAB-4821-8F7C-B2C48CB5866F}" type="pres">
      <dgm:prSet presAssocID="{EFC640A8-FD5B-435C-BD6C-486ABD27708A}" presName="rootConnector1" presStyleLbl="node1" presStyleIdx="0" presStyleCnt="0"/>
      <dgm:spPr/>
    </dgm:pt>
    <dgm:pt modelId="{BED458D5-4B20-46D5-A412-85E10E265B68}" type="pres">
      <dgm:prSet presAssocID="{EFC640A8-FD5B-435C-BD6C-486ABD27708A}" presName="hierChild2" presStyleCnt="0"/>
      <dgm:spPr/>
    </dgm:pt>
    <dgm:pt modelId="{9B0B23BB-E199-4C80-94EC-C27B8C0C82D3}" type="pres">
      <dgm:prSet presAssocID="{8665CE46-239D-4FEC-82D4-0E8117946F7E}" presName="Name37" presStyleLbl="parChTrans1D2" presStyleIdx="0" presStyleCnt="2"/>
      <dgm:spPr/>
    </dgm:pt>
    <dgm:pt modelId="{9CC5D76D-BF09-4A29-88CD-B8036D7D0579}" type="pres">
      <dgm:prSet presAssocID="{8DB50B65-4F26-4FAE-ACDC-BD297D97BF56}" presName="hierRoot2" presStyleCnt="0">
        <dgm:presLayoutVars>
          <dgm:hierBranch val="init"/>
        </dgm:presLayoutVars>
      </dgm:prSet>
      <dgm:spPr/>
    </dgm:pt>
    <dgm:pt modelId="{8BE21AFE-8D88-4DE2-9A31-4CDFE78A04B5}" type="pres">
      <dgm:prSet presAssocID="{8DB50B65-4F26-4FAE-ACDC-BD297D97BF56}" presName="rootComposite" presStyleCnt="0"/>
      <dgm:spPr/>
    </dgm:pt>
    <dgm:pt modelId="{8281BADC-18A8-469E-934B-ADFBA9029E26}" type="pres">
      <dgm:prSet presAssocID="{8DB50B65-4F26-4FAE-ACDC-BD297D97BF5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25AC4-8249-4F96-B550-DCA4B2C99DAF}" type="pres">
      <dgm:prSet presAssocID="{8DB50B65-4F26-4FAE-ACDC-BD297D97BF56}" presName="rootConnector" presStyleLbl="node2" presStyleIdx="0" presStyleCnt="2"/>
      <dgm:spPr/>
    </dgm:pt>
    <dgm:pt modelId="{17A2361F-7B66-48C5-8D08-CC66FB8D6898}" type="pres">
      <dgm:prSet presAssocID="{8DB50B65-4F26-4FAE-ACDC-BD297D97BF56}" presName="hierChild4" presStyleCnt="0"/>
      <dgm:spPr/>
    </dgm:pt>
    <dgm:pt modelId="{6A11D92E-CD68-4619-BB91-D238BEC2EDC6}" type="pres">
      <dgm:prSet presAssocID="{8DB50B65-4F26-4FAE-ACDC-BD297D97BF56}" presName="hierChild5" presStyleCnt="0"/>
      <dgm:spPr/>
    </dgm:pt>
    <dgm:pt modelId="{046D8922-8B38-46FC-95C8-D85F84B69126}" type="pres">
      <dgm:prSet presAssocID="{3FECD970-D5C4-4D15-9DD7-632C003737E3}" presName="Name37" presStyleLbl="parChTrans1D2" presStyleIdx="1" presStyleCnt="2"/>
      <dgm:spPr/>
    </dgm:pt>
    <dgm:pt modelId="{A2AAB2CF-2D44-4359-AB65-C76ED6192F8A}" type="pres">
      <dgm:prSet presAssocID="{57A585D3-D711-4257-8BC2-05B7151CEBEA}" presName="hierRoot2" presStyleCnt="0">
        <dgm:presLayoutVars>
          <dgm:hierBranch val="init"/>
        </dgm:presLayoutVars>
      </dgm:prSet>
      <dgm:spPr/>
    </dgm:pt>
    <dgm:pt modelId="{E2EF142F-201A-4562-ACE4-42EE41C74F66}" type="pres">
      <dgm:prSet presAssocID="{57A585D3-D711-4257-8BC2-05B7151CEBEA}" presName="rootComposite" presStyleCnt="0"/>
      <dgm:spPr/>
    </dgm:pt>
    <dgm:pt modelId="{BE4A99D7-75BF-4F92-A2D7-89EB5D213479}" type="pres">
      <dgm:prSet presAssocID="{57A585D3-D711-4257-8BC2-05B7151CEBE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617969-15FA-4EDC-8B62-EE54A1241A25}" type="pres">
      <dgm:prSet presAssocID="{57A585D3-D711-4257-8BC2-05B7151CEBEA}" presName="rootConnector" presStyleLbl="node2" presStyleIdx="1" presStyleCnt="2"/>
      <dgm:spPr/>
    </dgm:pt>
    <dgm:pt modelId="{40C9FE55-3932-4A40-8404-B743A9A9B2A8}" type="pres">
      <dgm:prSet presAssocID="{57A585D3-D711-4257-8BC2-05B7151CEBEA}" presName="hierChild4" presStyleCnt="0"/>
      <dgm:spPr/>
    </dgm:pt>
    <dgm:pt modelId="{6749B52A-B9DE-4E63-B8F1-559A58A19C6B}" type="pres">
      <dgm:prSet presAssocID="{57A585D3-D711-4257-8BC2-05B7151CEBEA}" presName="hierChild5" presStyleCnt="0"/>
      <dgm:spPr/>
    </dgm:pt>
    <dgm:pt modelId="{3B69371B-C755-4A90-A13E-81166E4952A4}" type="pres">
      <dgm:prSet presAssocID="{EFC640A8-FD5B-435C-BD6C-486ABD27708A}" presName="hierChild3" presStyleCnt="0"/>
      <dgm:spPr/>
    </dgm:pt>
  </dgm:ptLst>
  <dgm:cxnLst>
    <dgm:cxn modelId="{98110E6D-01CB-4F77-9D4A-61865ABA9254}" type="presOf" srcId="{1A6E3238-80BA-4473-838E-1C0FFEDA1D52}" destId="{FF53CFA4-50FD-4C49-86AF-E201BE3645FC}" srcOrd="0" destOrd="0" presId="urn:microsoft.com/office/officeart/2005/8/layout/orgChart1"/>
    <dgm:cxn modelId="{9756E3B1-F607-4267-9CE1-60B0472CFADE}" srcId="{EFC640A8-FD5B-435C-BD6C-486ABD27708A}" destId="{57A585D3-D711-4257-8BC2-05B7151CEBEA}" srcOrd="1" destOrd="0" parTransId="{3FECD970-D5C4-4D15-9DD7-632C003737E3}" sibTransId="{95BC52F6-2EA5-4630-9128-1D01D6D32511}"/>
    <dgm:cxn modelId="{B1631549-4434-4ED4-A6E8-50E9B07B6138}" type="presOf" srcId="{EFC640A8-FD5B-435C-BD6C-486ABD27708A}" destId="{03774D9C-ADAB-4821-8F7C-B2C48CB5866F}" srcOrd="1" destOrd="0" presId="urn:microsoft.com/office/officeart/2005/8/layout/orgChart1"/>
    <dgm:cxn modelId="{DF62098D-E7A8-41A1-962C-028DADDD68DA}" srcId="{1A6E3238-80BA-4473-838E-1C0FFEDA1D52}" destId="{EFC640A8-FD5B-435C-BD6C-486ABD27708A}" srcOrd="0" destOrd="0" parTransId="{22103B1C-C982-4441-BDC2-130D521DF1BF}" sibTransId="{732436CF-A08D-4521-98A3-D47587C24507}"/>
    <dgm:cxn modelId="{B86BD76C-AF09-474E-9B06-C49E28DB160E}" type="presOf" srcId="{EFC640A8-FD5B-435C-BD6C-486ABD27708A}" destId="{60E27339-92BA-4C23-879F-E778E9EF1E61}" srcOrd="0" destOrd="0" presId="urn:microsoft.com/office/officeart/2005/8/layout/orgChart1"/>
    <dgm:cxn modelId="{E71CCD43-3A69-4553-AD8A-5FE3C3264616}" type="presOf" srcId="{8DB50B65-4F26-4FAE-ACDC-BD297D97BF56}" destId="{04A25AC4-8249-4F96-B550-DCA4B2C99DAF}" srcOrd="1" destOrd="0" presId="urn:microsoft.com/office/officeart/2005/8/layout/orgChart1"/>
    <dgm:cxn modelId="{72F73367-2BDC-4E78-AFC1-74C070345944}" srcId="{EFC640A8-FD5B-435C-BD6C-486ABD27708A}" destId="{8DB50B65-4F26-4FAE-ACDC-BD297D97BF56}" srcOrd="0" destOrd="0" parTransId="{8665CE46-239D-4FEC-82D4-0E8117946F7E}" sibTransId="{DEEF506E-8248-4295-8E83-B0B779E33EB8}"/>
    <dgm:cxn modelId="{4A99E5DA-E3E8-4077-9DC1-2B10A9FFEF6C}" type="presOf" srcId="{8665CE46-239D-4FEC-82D4-0E8117946F7E}" destId="{9B0B23BB-E199-4C80-94EC-C27B8C0C82D3}" srcOrd="0" destOrd="0" presId="urn:microsoft.com/office/officeart/2005/8/layout/orgChart1"/>
    <dgm:cxn modelId="{AC84F05A-BA69-430E-BD74-A3361863CF12}" type="presOf" srcId="{3FECD970-D5C4-4D15-9DD7-632C003737E3}" destId="{046D8922-8B38-46FC-95C8-D85F84B69126}" srcOrd="0" destOrd="0" presId="urn:microsoft.com/office/officeart/2005/8/layout/orgChart1"/>
    <dgm:cxn modelId="{9229CEFE-2780-48F7-AAA7-6648B45322D6}" type="presOf" srcId="{8DB50B65-4F26-4FAE-ACDC-BD297D97BF56}" destId="{8281BADC-18A8-469E-934B-ADFBA9029E26}" srcOrd="0" destOrd="0" presId="urn:microsoft.com/office/officeart/2005/8/layout/orgChart1"/>
    <dgm:cxn modelId="{F3CDD42F-F391-459A-828E-4E271DF2034D}" type="presOf" srcId="{57A585D3-D711-4257-8BC2-05B7151CEBEA}" destId="{9B617969-15FA-4EDC-8B62-EE54A1241A25}" srcOrd="1" destOrd="0" presId="urn:microsoft.com/office/officeart/2005/8/layout/orgChart1"/>
    <dgm:cxn modelId="{2C0C7B29-D7F2-48EA-8228-C995E27BF915}" type="presOf" srcId="{57A585D3-D711-4257-8BC2-05B7151CEBEA}" destId="{BE4A99D7-75BF-4F92-A2D7-89EB5D213479}" srcOrd="0" destOrd="0" presId="urn:microsoft.com/office/officeart/2005/8/layout/orgChart1"/>
    <dgm:cxn modelId="{EC9999EA-3CD4-4832-8891-9D20E682E51E}" type="presParOf" srcId="{FF53CFA4-50FD-4C49-86AF-E201BE3645FC}" destId="{118ABC55-2873-4D79-A097-895915992DFB}" srcOrd="0" destOrd="0" presId="urn:microsoft.com/office/officeart/2005/8/layout/orgChart1"/>
    <dgm:cxn modelId="{A33228B6-5EB0-4704-933E-D55F1F420C75}" type="presParOf" srcId="{118ABC55-2873-4D79-A097-895915992DFB}" destId="{F0357811-4F8E-4918-81CF-C5884CE116AE}" srcOrd="0" destOrd="0" presId="urn:microsoft.com/office/officeart/2005/8/layout/orgChart1"/>
    <dgm:cxn modelId="{B192198A-4053-4D86-8456-73077123B75C}" type="presParOf" srcId="{F0357811-4F8E-4918-81CF-C5884CE116AE}" destId="{60E27339-92BA-4C23-879F-E778E9EF1E61}" srcOrd="0" destOrd="0" presId="urn:microsoft.com/office/officeart/2005/8/layout/orgChart1"/>
    <dgm:cxn modelId="{9E39625A-FAE4-46E9-9812-0916D7AE3266}" type="presParOf" srcId="{F0357811-4F8E-4918-81CF-C5884CE116AE}" destId="{03774D9C-ADAB-4821-8F7C-B2C48CB5866F}" srcOrd="1" destOrd="0" presId="urn:microsoft.com/office/officeart/2005/8/layout/orgChart1"/>
    <dgm:cxn modelId="{9F7DAA85-E7EE-4DBE-99A4-8281633B118D}" type="presParOf" srcId="{118ABC55-2873-4D79-A097-895915992DFB}" destId="{BED458D5-4B20-46D5-A412-85E10E265B68}" srcOrd="1" destOrd="0" presId="urn:microsoft.com/office/officeart/2005/8/layout/orgChart1"/>
    <dgm:cxn modelId="{03B8B10D-22B9-4350-ACD3-3121CBCF7052}" type="presParOf" srcId="{BED458D5-4B20-46D5-A412-85E10E265B68}" destId="{9B0B23BB-E199-4C80-94EC-C27B8C0C82D3}" srcOrd="0" destOrd="0" presId="urn:microsoft.com/office/officeart/2005/8/layout/orgChart1"/>
    <dgm:cxn modelId="{AE7439F8-C59C-47ED-A1DD-2A41ACF5604B}" type="presParOf" srcId="{BED458D5-4B20-46D5-A412-85E10E265B68}" destId="{9CC5D76D-BF09-4A29-88CD-B8036D7D0579}" srcOrd="1" destOrd="0" presId="urn:microsoft.com/office/officeart/2005/8/layout/orgChart1"/>
    <dgm:cxn modelId="{24DF924F-8493-468F-B677-A3646D54BD7E}" type="presParOf" srcId="{9CC5D76D-BF09-4A29-88CD-B8036D7D0579}" destId="{8BE21AFE-8D88-4DE2-9A31-4CDFE78A04B5}" srcOrd="0" destOrd="0" presId="urn:microsoft.com/office/officeart/2005/8/layout/orgChart1"/>
    <dgm:cxn modelId="{64707705-237B-435A-A83A-FD4EFB4B1C5C}" type="presParOf" srcId="{8BE21AFE-8D88-4DE2-9A31-4CDFE78A04B5}" destId="{8281BADC-18A8-469E-934B-ADFBA9029E26}" srcOrd="0" destOrd="0" presId="urn:microsoft.com/office/officeart/2005/8/layout/orgChart1"/>
    <dgm:cxn modelId="{03A6E0D5-35E2-4919-AD65-53DB7681E01C}" type="presParOf" srcId="{8BE21AFE-8D88-4DE2-9A31-4CDFE78A04B5}" destId="{04A25AC4-8249-4F96-B550-DCA4B2C99DAF}" srcOrd="1" destOrd="0" presId="urn:microsoft.com/office/officeart/2005/8/layout/orgChart1"/>
    <dgm:cxn modelId="{4F1F701D-BC39-4B6E-AE7D-1CE0CF6053B3}" type="presParOf" srcId="{9CC5D76D-BF09-4A29-88CD-B8036D7D0579}" destId="{17A2361F-7B66-48C5-8D08-CC66FB8D6898}" srcOrd="1" destOrd="0" presId="urn:microsoft.com/office/officeart/2005/8/layout/orgChart1"/>
    <dgm:cxn modelId="{4075D12C-47D5-4279-BF4D-F6B9FA3D00B3}" type="presParOf" srcId="{9CC5D76D-BF09-4A29-88CD-B8036D7D0579}" destId="{6A11D92E-CD68-4619-BB91-D238BEC2EDC6}" srcOrd="2" destOrd="0" presId="urn:microsoft.com/office/officeart/2005/8/layout/orgChart1"/>
    <dgm:cxn modelId="{2A3E1CE7-3607-4584-B867-4FDEE56D07EB}" type="presParOf" srcId="{BED458D5-4B20-46D5-A412-85E10E265B68}" destId="{046D8922-8B38-46FC-95C8-D85F84B69126}" srcOrd="2" destOrd="0" presId="urn:microsoft.com/office/officeart/2005/8/layout/orgChart1"/>
    <dgm:cxn modelId="{C1278BF1-4CED-44FE-B107-373B98C35E6B}" type="presParOf" srcId="{BED458D5-4B20-46D5-A412-85E10E265B68}" destId="{A2AAB2CF-2D44-4359-AB65-C76ED6192F8A}" srcOrd="3" destOrd="0" presId="urn:microsoft.com/office/officeart/2005/8/layout/orgChart1"/>
    <dgm:cxn modelId="{2D1996A8-CD56-409E-85FD-2979D67C0997}" type="presParOf" srcId="{A2AAB2CF-2D44-4359-AB65-C76ED6192F8A}" destId="{E2EF142F-201A-4562-ACE4-42EE41C74F66}" srcOrd="0" destOrd="0" presId="urn:microsoft.com/office/officeart/2005/8/layout/orgChart1"/>
    <dgm:cxn modelId="{3A6157A9-7B46-48F7-9D0E-C62532356D9A}" type="presParOf" srcId="{E2EF142F-201A-4562-ACE4-42EE41C74F66}" destId="{BE4A99D7-75BF-4F92-A2D7-89EB5D213479}" srcOrd="0" destOrd="0" presId="urn:microsoft.com/office/officeart/2005/8/layout/orgChart1"/>
    <dgm:cxn modelId="{315EE17C-3844-4DFA-979C-64861F2BB832}" type="presParOf" srcId="{E2EF142F-201A-4562-ACE4-42EE41C74F66}" destId="{9B617969-15FA-4EDC-8B62-EE54A1241A25}" srcOrd="1" destOrd="0" presId="urn:microsoft.com/office/officeart/2005/8/layout/orgChart1"/>
    <dgm:cxn modelId="{CE47EEDA-65C3-46D8-8BFF-78D7836B5E91}" type="presParOf" srcId="{A2AAB2CF-2D44-4359-AB65-C76ED6192F8A}" destId="{40C9FE55-3932-4A40-8404-B743A9A9B2A8}" srcOrd="1" destOrd="0" presId="urn:microsoft.com/office/officeart/2005/8/layout/orgChart1"/>
    <dgm:cxn modelId="{5A8DD048-F64F-41A0-9456-EFBAEBBEFBB9}" type="presParOf" srcId="{A2AAB2CF-2D44-4359-AB65-C76ED6192F8A}" destId="{6749B52A-B9DE-4E63-B8F1-559A58A19C6B}" srcOrd="2" destOrd="0" presId="urn:microsoft.com/office/officeart/2005/8/layout/orgChart1"/>
    <dgm:cxn modelId="{7F1576BF-4FBD-46A2-ACE6-3DE0BCA923D0}" type="presParOf" srcId="{118ABC55-2873-4D79-A097-895915992DFB}" destId="{3B69371B-C755-4A90-A13E-81166E4952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6E3238-80BA-4473-838E-1C0FFEDA1D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640A8-FD5B-435C-BD6C-486ABD27708A}">
      <dgm:prSet phldrT="[Текст]"/>
      <dgm:spPr/>
      <dgm:t>
        <a:bodyPr/>
        <a:lstStyle/>
        <a:p>
          <a:r>
            <a:rPr lang="ru-RU" dirty="0" smtClean="0"/>
            <a:t>СРО</a:t>
          </a:r>
          <a:endParaRPr lang="ru-RU" dirty="0"/>
        </a:p>
      </dgm:t>
    </dgm:pt>
    <dgm:pt modelId="{22103B1C-C982-4441-BDC2-130D521DF1BF}" type="parTrans" cxnId="{DF62098D-E7A8-41A1-962C-028DADDD68DA}">
      <dgm:prSet/>
      <dgm:spPr/>
      <dgm:t>
        <a:bodyPr/>
        <a:lstStyle/>
        <a:p>
          <a:endParaRPr lang="ru-RU"/>
        </a:p>
      </dgm:t>
    </dgm:pt>
    <dgm:pt modelId="{732436CF-A08D-4521-98A3-D47587C24507}" type="sibTrans" cxnId="{DF62098D-E7A8-41A1-962C-028DADDD68DA}">
      <dgm:prSet/>
      <dgm:spPr/>
      <dgm:t>
        <a:bodyPr/>
        <a:lstStyle/>
        <a:p>
          <a:endParaRPr lang="ru-RU"/>
        </a:p>
      </dgm:t>
    </dgm:pt>
    <dgm:pt modelId="{8DB50B65-4F26-4FAE-ACDC-BD297D97BF56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8665CE46-239D-4FEC-82D4-0E8117946F7E}" type="parTrans" cxnId="{72F73367-2BDC-4E78-AFC1-74C070345944}">
      <dgm:prSet/>
      <dgm:spPr/>
      <dgm:t>
        <a:bodyPr/>
        <a:lstStyle/>
        <a:p>
          <a:endParaRPr lang="ru-RU"/>
        </a:p>
      </dgm:t>
    </dgm:pt>
    <dgm:pt modelId="{DEEF506E-8248-4295-8E83-B0B779E33EB8}" type="sibTrans" cxnId="{72F73367-2BDC-4E78-AFC1-74C070345944}">
      <dgm:prSet/>
      <dgm:spPr/>
      <dgm:t>
        <a:bodyPr/>
        <a:lstStyle/>
        <a:p>
          <a:endParaRPr lang="ru-RU"/>
        </a:p>
      </dgm:t>
    </dgm:pt>
    <dgm:pt modelId="{FF53CFA4-50FD-4C49-86AF-E201BE3645FC}" type="pres">
      <dgm:prSet presAssocID="{1A6E3238-80BA-4473-838E-1C0FFEDA1D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8ABC55-2873-4D79-A097-895915992DFB}" type="pres">
      <dgm:prSet presAssocID="{EFC640A8-FD5B-435C-BD6C-486ABD27708A}" presName="hierRoot1" presStyleCnt="0">
        <dgm:presLayoutVars>
          <dgm:hierBranch val="init"/>
        </dgm:presLayoutVars>
      </dgm:prSet>
      <dgm:spPr/>
    </dgm:pt>
    <dgm:pt modelId="{F0357811-4F8E-4918-81CF-C5884CE116AE}" type="pres">
      <dgm:prSet presAssocID="{EFC640A8-FD5B-435C-BD6C-486ABD27708A}" presName="rootComposite1" presStyleCnt="0"/>
      <dgm:spPr/>
    </dgm:pt>
    <dgm:pt modelId="{60E27339-92BA-4C23-879F-E778E9EF1E61}" type="pres">
      <dgm:prSet presAssocID="{EFC640A8-FD5B-435C-BD6C-486ABD27708A}" presName="rootText1" presStyleLbl="node0" presStyleIdx="0" presStyleCnt="1" custLinFactNeighborX="0" custLinFactNeighborY="21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74D9C-ADAB-4821-8F7C-B2C48CB5866F}" type="pres">
      <dgm:prSet presAssocID="{EFC640A8-FD5B-435C-BD6C-486ABD27708A}" presName="rootConnector1" presStyleLbl="node1" presStyleIdx="0" presStyleCnt="0"/>
      <dgm:spPr/>
    </dgm:pt>
    <dgm:pt modelId="{BED458D5-4B20-46D5-A412-85E10E265B68}" type="pres">
      <dgm:prSet presAssocID="{EFC640A8-FD5B-435C-BD6C-486ABD27708A}" presName="hierChild2" presStyleCnt="0"/>
      <dgm:spPr/>
    </dgm:pt>
    <dgm:pt modelId="{9B0B23BB-E199-4C80-94EC-C27B8C0C82D3}" type="pres">
      <dgm:prSet presAssocID="{8665CE46-239D-4FEC-82D4-0E8117946F7E}" presName="Name37" presStyleLbl="parChTrans1D2" presStyleIdx="0" presStyleCnt="1"/>
      <dgm:spPr/>
    </dgm:pt>
    <dgm:pt modelId="{9CC5D76D-BF09-4A29-88CD-B8036D7D0579}" type="pres">
      <dgm:prSet presAssocID="{8DB50B65-4F26-4FAE-ACDC-BD297D97BF56}" presName="hierRoot2" presStyleCnt="0">
        <dgm:presLayoutVars>
          <dgm:hierBranch val="init"/>
        </dgm:presLayoutVars>
      </dgm:prSet>
      <dgm:spPr/>
    </dgm:pt>
    <dgm:pt modelId="{8BE21AFE-8D88-4DE2-9A31-4CDFE78A04B5}" type="pres">
      <dgm:prSet presAssocID="{8DB50B65-4F26-4FAE-ACDC-BD297D97BF56}" presName="rootComposite" presStyleCnt="0"/>
      <dgm:spPr/>
    </dgm:pt>
    <dgm:pt modelId="{8281BADC-18A8-469E-934B-ADFBA9029E26}" type="pres">
      <dgm:prSet presAssocID="{8DB50B65-4F26-4FAE-ACDC-BD297D97BF56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25AC4-8249-4F96-B550-DCA4B2C99DAF}" type="pres">
      <dgm:prSet presAssocID="{8DB50B65-4F26-4FAE-ACDC-BD297D97BF56}" presName="rootConnector" presStyleLbl="node2" presStyleIdx="0" presStyleCnt="1"/>
      <dgm:spPr/>
    </dgm:pt>
    <dgm:pt modelId="{17A2361F-7B66-48C5-8D08-CC66FB8D6898}" type="pres">
      <dgm:prSet presAssocID="{8DB50B65-4F26-4FAE-ACDC-BD297D97BF56}" presName="hierChild4" presStyleCnt="0"/>
      <dgm:spPr/>
    </dgm:pt>
    <dgm:pt modelId="{6A11D92E-CD68-4619-BB91-D238BEC2EDC6}" type="pres">
      <dgm:prSet presAssocID="{8DB50B65-4F26-4FAE-ACDC-BD297D97BF56}" presName="hierChild5" presStyleCnt="0"/>
      <dgm:spPr/>
    </dgm:pt>
    <dgm:pt modelId="{3B69371B-C755-4A90-A13E-81166E4952A4}" type="pres">
      <dgm:prSet presAssocID="{EFC640A8-FD5B-435C-BD6C-486ABD27708A}" presName="hierChild3" presStyleCnt="0"/>
      <dgm:spPr/>
    </dgm:pt>
  </dgm:ptLst>
  <dgm:cxnLst>
    <dgm:cxn modelId="{98110E6D-01CB-4F77-9D4A-61865ABA9254}" type="presOf" srcId="{1A6E3238-80BA-4473-838E-1C0FFEDA1D52}" destId="{FF53CFA4-50FD-4C49-86AF-E201BE3645FC}" srcOrd="0" destOrd="0" presId="urn:microsoft.com/office/officeart/2005/8/layout/orgChart1"/>
    <dgm:cxn modelId="{B1631549-4434-4ED4-A6E8-50E9B07B6138}" type="presOf" srcId="{EFC640A8-FD5B-435C-BD6C-486ABD27708A}" destId="{03774D9C-ADAB-4821-8F7C-B2C48CB5866F}" srcOrd="1" destOrd="0" presId="urn:microsoft.com/office/officeart/2005/8/layout/orgChart1"/>
    <dgm:cxn modelId="{DF62098D-E7A8-41A1-962C-028DADDD68DA}" srcId="{1A6E3238-80BA-4473-838E-1C0FFEDA1D52}" destId="{EFC640A8-FD5B-435C-BD6C-486ABD27708A}" srcOrd="0" destOrd="0" parTransId="{22103B1C-C982-4441-BDC2-130D521DF1BF}" sibTransId="{732436CF-A08D-4521-98A3-D47587C24507}"/>
    <dgm:cxn modelId="{B86BD76C-AF09-474E-9B06-C49E28DB160E}" type="presOf" srcId="{EFC640A8-FD5B-435C-BD6C-486ABD27708A}" destId="{60E27339-92BA-4C23-879F-E778E9EF1E61}" srcOrd="0" destOrd="0" presId="urn:microsoft.com/office/officeart/2005/8/layout/orgChart1"/>
    <dgm:cxn modelId="{E71CCD43-3A69-4553-AD8A-5FE3C3264616}" type="presOf" srcId="{8DB50B65-4F26-4FAE-ACDC-BD297D97BF56}" destId="{04A25AC4-8249-4F96-B550-DCA4B2C99DAF}" srcOrd="1" destOrd="0" presId="urn:microsoft.com/office/officeart/2005/8/layout/orgChart1"/>
    <dgm:cxn modelId="{72F73367-2BDC-4E78-AFC1-74C070345944}" srcId="{EFC640A8-FD5B-435C-BD6C-486ABD27708A}" destId="{8DB50B65-4F26-4FAE-ACDC-BD297D97BF56}" srcOrd="0" destOrd="0" parTransId="{8665CE46-239D-4FEC-82D4-0E8117946F7E}" sibTransId="{DEEF506E-8248-4295-8E83-B0B779E33EB8}"/>
    <dgm:cxn modelId="{4A99E5DA-E3E8-4077-9DC1-2B10A9FFEF6C}" type="presOf" srcId="{8665CE46-239D-4FEC-82D4-0E8117946F7E}" destId="{9B0B23BB-E199-4C80-94EC-C27B8C0C82D3}" srcOrd="0" destOrd="0" presId="urn:microsoft.com/office/officeart/2005/8/layout/orgChart1"/>
    <dgm:cxn modelId="{9229CEFE-2780-48F7-AAA7-6648B45322D6}" type="presOf" srcId="{8DB50B65-4F26-4FAE-ACDC-BD297D97BF56}" destId="{8281BADC-18A8-469E-934B-ADFBA9029E26}" srcOrd="0" destOrd="0" presId="urn:microsoft.com/office/officeart/2005/8/layout/orgChart1"/>
    <dgm:cxn modelId="{EC9999EA-3CD4-4832-8891-9D20E682E51E}" type="presParOf" srcId="{FF53CFA4-50FD-4C49-86AF-E201BE3645FC}" destId="{118ABC55-2873-4D79-A097-895915992DFB}" srcOrd="0" destOrd="0" presId="urn:microsoft.com/office/officeart/2005/8/layout/orgChart1"/>
    <dgm:cxn modelId="{A33228B6-5EB0-4704-933E-D55F1F420C75}" type="presParOf" srcId="{118ABC55-2873-4D79-A097-895915992DFB}" destId="{F0357811-4F8E-4918-81CF-C5884CE116AE}" srcOrd="0" destOrd="0" presId="urn:microsoft.com/office/officeart/2005/8/layout/orgChart1"/>
    <dgm:cxn modelId="{B192198A-4053-4D86-8456-73077123B75C}" type="presParOf" srcId="{F0357811-4F8E-4918-81CF-C5884CE116AE}" destId="{60E27339-92BA-4C23-879F-E778E9EF1E61}" srcOrd="0" destOrd="0" presId="urn:microsoft.com/office/officeart/2005/8/layout/orgChart1"/>
    <dgm:cxn modelId="{9E39625A-FAE4-46E9-9812-0916D7AE3266}" type="presParOf" srcId="{F0357811-4F8E-4918-81CF-C5884CE116AE}" destId="{03774D9C-ADAB-4821-8F7C-B2C48CB5866F}" srcOrd="1" destOrd="0" presId="urn:microsoft.com/office/officeart/2005/8/layout/orgChart1"/>
    <dgm:cxn modelId="{9F7DAA85-E7EE-4DBE-99A4-8281633B118D}" type="presParOf" srcId="{118ABC55-2873-4D79-A097-895915992DFB}" destId="{BED458D5-4B20-46D5-A412-85E10E265B68}" srcOrd="1" destOrd="0" presId="urn:microsoft.com/office/officeart/2005/8/layout/orgChart1"/>
    <dgm:cxn modelId="{03B8B10D-22B9-4350-ACD3-3121CBCF7052}" type="presParOf" srcId="{BED458D5-4B20-46D5-A412-85E10E265B68}" destId="{9B0B23BB-E199-4C80-94EC-C27B8C0C82D3}" srcOrd="0" destOrd="0" presId="urn:microsoft.com/office/officeart/2005/8/layout/orgChart1"/>
    <dgm:cxn modelId="{AE7439F8-C59C-47ED-A1DD-2A41ACF5604B}" type="presParOf" srcId="{BED458D5-4B20-46D5-A412-85E10E265B68}" destId="{9CC5D76D-BF09-4A29-88CD-B8036D7D0579}" srcOrd="1" destOrd="0" presId="urn:microsoft.com/office/officeart/2005/8/layout/orgChart1"/>
    <dgm:cxn modelId="{24DF924F-8493-468F-B677-A3646D54BD7E}" type="presParOf" srcId="{9CC5D76D-BF09-4A29-88CD-B8036D7D0579}" destId="{8BE21AFE-8D88-4DE2-9A31-4CDFE78A04B5}" srcOrd="0" destOrd="0" presId="urn:microsoft.com/office/officeart/2005/8/layout/orgChart1"/>
    <dgm:cxn modelId="{64707705-237B-435A-A83A-FD4EFB4B1C5C}" type="presParOf" srcId="{8BE21AFE-8D88-4DE2-9A31-4CDFE78A04B5}" destId="{8281BADC-18A8-469E-934B-ADFBA9029E26}" srcOrd="0" destOrd="0" presId="urn:microsoft.com/office/officeart/2005/8/layout/orgChart1"/>
    <dgm:cxn modelId="{03A6E0D5-35E2-4919-AD65-53DB7681E01C}" type="presParOf" srcId="{8BE21AFE-8D88-4DE2-9A31-4CDFE78A04B5}" destId="{04A25AC4-8249-4F96-B550-DCA4B2C99DAF}" srcOrd="1" destOrd="0" presId="urn:microsoft.com/office/officeart/2005/8/layout/orgChart1"/>
    <dgm:cxn modelId="{4F1F701D-BC39-4B6E-AE7D-1CE0CF6053B3}" type="presParOf" srcId="{9CC5D76D-BF09-4A29-88CD-B8036D7D0579}" destId="{17A2361F-7B66-48C5-8D08-CC66FB8D6898}" srcOrd="1" destOrd="0" presId="urn:microsoft.com/office/officeart/2005/8/layout/orgChart1"/>
    <dgm:cxn modelId="{4075D12C-47D5-4279-BF4D-F6B9FA3D00B3}" type="presParOf" srcId="{9CC5D76D-BF09-4A29-88CD-B8036D7D0579}" destId="{6A11D92E-CD68-4619-BB91-D238BEC2EDC6}" srcOrd="2" destOrd="0" presId="urn:microsoft.com/office/officeart/2005/8/layout/orgChart1"/>
    <dgm:cxn modelId="{7F1576BF-4FBD-46A2-ACE6-3DE0BCA923D0}" type="presParOf" srcId="{118ABC55-2873-4D79-A097-895915992DFB}" destId="{3B69371B-C755-4A90-A13E-81166E4952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6E3238-80BA-4473-838E-1C0FFEDA1D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640A8-FD5B-435C-BD6C-486ABD27708A}">
      <dgm:prSet phldrT="[Текст]"/>
      <dgm:spPr/>
      <dgm:t>
        <a:bodyPr/>
        <a:lstStyle/>
        <a:p>
          <a:r>
            <a:rPr lang="ru-RU" dirty="0" smtClean="0"/>
            <a:t>СРО</a:t>
          </a:r>
          <a:endParaRPr lang="ru-RU" dirty="0"/>
        </a:p>
      </dgm:t>
    </dgm:pt>
    <dgm:pt modelId="{22103B1C-C982-4441-BDC2-130D521DF1BF}" type="parTrans" cxnId="{DF62098D-E7A8-41A1-962C-028DADDD68DA}">
      <dgm:prSet/>
      <dgm:spPr/>
      <dgm:t>
        <a:bodyPr/>
        <a:lstStyle/>
        <a:p>
          <a:endParaRPr lang="ru-RU"/>
        </a:p>
      </dgm:t>
    </dgm:pt>
    <dgm:pt modelId="{732436CF-A08D-4521-98A3-D47587C24507}" type="sibTrans" cxnId="{DF62098D-E7A8-41A1-962C-028DADDD68DA}">
      <dgm:prSet/>
      <dgm:spPr/>
      <dgm:t>
        <a:bodyPr/>
        <a:lstStyle/>
        <a:p>
          <a:endParaRPr lang="ru-RU"/>
        </a:p>
      </dgm:t>
    </dgm:pt>
    <dgm:pt modelId="{8DB50B65-4F26-4FAE-ACDC-BD297D97BF56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8665CE46-239D-4FEC-82D4-0E8117946F7E}" type="parTrans" cxnId="{72F73367-2BDC-4E78-AFC1-74C070345944}">
      <dgm:prSet/>
      <dgm:spPr/>
      <dgm:t>
        <a:bodyPr/>
        <a:lstStyle/>
        <a:p>
          <a:endParaRPr lang="ru-RU"/>
        </a:p>
      </dgm:t>
    </dgm:pt>
    <dgm:pt modelId="{DEEF506E-8248-4295-8E83-B0B779E33EB8}" type="sibTrans" cxnId="{72F73367-2BDC-4E78-AFC1-74C070345944}">
      <dgm:prSet/>
      <dgm:spPr/>
      <dgm:t>
        <a:bodyPr/>
        <a:lstStyle/>
        <a:p>
          <a:endParaRPr lang="ru-RU"/>
        </a:p>
      </dgm:t>
    </dgm:pt>
    <dgm:pt modelId="{87CADE46-6CAA-4F2F-9837-2719AB86B661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BEC79BE8-D5EC-4FB9-9489-5DDBAC8F6DB3}" type="parTrans" cxnId="{6D1F1C88-028C-4F76-B1EB-E6DFEA1491E9}">
      <dgm:prSet/>
      <dgm:spPr/>
      <dgm:t>
        <a:bodyPr/>
        <a:lstStyle/>
        <a:p>
          <a:endParaRPr lang="ru-RU"/>
        </a:p>
      </dgm:t>
    </dgm:pt>
    <dgm:pt modelId="{D5E49C99-CD0A-47EC-90A4-640973AED2C5}" type="sibTrans" cxnId="{6D1F1C88-028C-4F76-B1EB-E6DFEA1491E9}">
      <dgm:prSet/>
      <dgm:spPr/>
      <dgm:t>
        <a:bodyPr/>
        <a:lstStyle/>
        <a:p>
          <a:endParaRPr lang="ru-RU"/>
        </a:p>
      </dgm:t>
    </dgm:pt>
    <dgm:pt modelId="{57A585D3-D711-4257-8BC2-05B7151CEBEA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3FECD970-D5C4-4D15-9DD7-632C003737E3}" type="parTrans" cxnId="{9756E3B1-F607-4267-9CE1-60B0472CFADE}">
      <dgm:prSet/>
      <dgm:spPr/>
      <dgm:t>
        <a:bodyPr/>
        <a:lstStyle/>
        <a:p>
          <a:endParaRPr lang="ru-RU"/>
        </a:p>
      </dgm:t>
    </dgm:pt>
    <dgm:pt modelId="{95BC52F6-2EA5-4630-9128-1D01D6D32511}" type="sibTrans" cxnId="{9756E3B1-F607-4267-9CE1-60B0472CFADE}">
      <dgm:prSet/>
      <dgm:spPr/>
      <dgm:t>
        <a:bodyPr/>
        <a:lstStyle/>
        <a:p>
          <a:endParaRPr lang="ru-RU"/>
        </a:p>
      </dgm:t>
    </dgm:pt>
    <dgm:pt modelId="{1A521E74-16D7-475A-9896-C3C0B6361AE7}">
      <dgm:prSet phldrT="[Текст]"/>
      <dgm:spPr/>
      <dgm:t>
        <a:bodyPr/>
        <a:lstStyle/>
        <a:p>
          <a:r>
            <a:rPr lang="ru-RU" dirty="0" smtClean="0"/>
            <a:t>Пользователь</a:t>
          </a:r>
          <a:endParaRPr lang="ru-RU" dirty="0"/>
        </a:p>
      </dgm:t>
    </dgm:pt>
    <dgm:pt modelId="{9F483108-A3CB-4013-81E5-F6189F0F6CA6}" type="parTrans" cxnId="{918AAED6-3348-4539-97C6-11E15106350B}">
      <dgm:prSet/>
      <dgm:spPr/>
      <dgm:t>
        <a:bodyPr/>
        <a:lstStyle/>
        <a:p>
          <a:endParaRPr lang="ru-RU"/>
        </a:p>
      </dgm:t>
    </dgm:pt>
    <dgm:pt modelId="{30B5F6B5-1C2D-4F3F-A59C-133E97AE65B6}" type="sibTrans" cxnId="{918AAED6-3348-4539-97C6-11E15106350B}">
      <dgm:prSet/>
      <dgm:spPr/>
      <dgm:t>
        <a:bodyPr/>
        <a:lstStyle/>
        <a:p>
          <a:endParaRPr lang="ru-RU"/>
        </a:p>
      </dgm:t>
    </dgm:pt>
    <dgm:pt modelId="{FF53CFA4-50FD-4C49-86AF-E201BE3645FC}" type="pres">
      <dgm:prSet presAssocID="{1A6E3238-80BA-4473-838E-1C0FFEDA1D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8ABC55-2873-4D79-A097-895915992DFB}" type="pres">
      <dgm:prSet presAssocID="{EFC640A8-FD5B-435C-BD6C-486ABD27708A}" presName="hierRoot1" presStyleCnt="0">
        <dgm:presLayoutVars>
          <dgm:hierBranch val="init"/>
        </dgm:presLayoutVars>
      </dgm:prSet>
      <dgm:spPr/>
    </dgm:pt>
    <dgm:pt modelId="{F0357811-4F8E-4918-81CF-C5884CE116AE}" type="pres">
      <dgm:prSet presAssocID="{EFC640A8-FD5B-435C-BD6C-486ABD27708A}" presName="rootComposite1" presStyleCnt="0"/>
      <dgm:spPr/>
    </dgm:pt>
    <dgm:pt modelId="{60E27339-92BA-4C23-879F-E778E9EF1E61}" type="pres">
      <dgm:prSet presAssocID="{EFC640A8-FD5B-435C-BD6C-486ABD2770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74D9C-ADAB-4821-8F7C-B2C48CB5866F}" type="pres">
      <dgm:prSet presAssocID="{EFC640A8-FD5B-435C-BD6C-486ABD27708A}" presName="rootConnector1" presStyleLbl="node1" presStyleIdx="0" presStyleCnt="0"/>
      <dgm:spPr/>
    </dgm:pt>
    <dgm:pt modelId="{BED458D5-4B20-46D5-A412-85E10E265B68}" type="pres">
      <dgm:prSet presAssocID="{EFC640A8-FD5B-435C-BD6C-486ABD27708A}" presName="hierChild2" presStyleCnt="0"/>
      <dgm:spPr/>
    </dgm:pt>
    <dgm:pt modelId="{9B0B23BB-E199-4C80-94EC-C27B8C0C82D3}" type="pres">
      <dgm:prSet presAssocID="{8665CE46-239D-4FEC-82D4-0E8117946F7E}" presName="Name37" presStyleLbl="parChTrans1D2" presStyleIdx="0" presStyleCnt="4"/>
      <dgm:spPr/>
    </dgm:pt>
    <dgm:pt modelId="{9CC5D76D-BF09-4A29-88CD-B8036D7D0579}" type="pres">
      <dgm:prSet presAssocID="{8DB50B65-4F26-4FAE-ACDC-BD297D97BF56}" presName="hierRoot2" presStyleCnt="0">
        <dgm:presLayoutVars>
          <dgm:hierBranch val="init"/>
        </dgm:presLayoutVars>
      </dgm:prSet>
      <dgm:spPr/>
    </dgm:pt>
    <dgm:pt modelId="{8BE21AFE-8D88-4DE2-9A31-4CDFE78A04B5}" type="pres">
      <dgm:prSet presAssocID="{8DB50B65-4F26-4FAE-ACDC-BD297D97BF56}" presName="rootComposite" presStyleCnt="0"/>
      <dgm:spPr/>
    </dgm:pt>
    <dgm:pt modelId="{8281BADC-18A8-469E-934B-ADFBA9029E26}" type="pres">
      <dgm:prSet presAssocID="{8DB50B65-4F26-4FAE-ACDC-BD297D97BF5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25AC4-8249-4F96-B550-DCA4B2C99DAF}" type="pres">
      <dgm:prSet presAssocID="{8DB50B65-4F26-4FAE-ACDC-BD297D97BF56}" presName="rootConnector" presStyleLbl="node2" presStyleIdx="0" presStyleCnt="4"/>
      <dgm:spPr/>
    </dgm:pt>
    <dgm:pt modelId="{17A2361F-7B66-48C5-8D08-CC66FB8D6898}" type="pres">
      <dgm:prSet presAssocID="{8DB50B65-4F26-4FAE-ACDC-BD297D97BF56}" presName="hierChild4" presStyleCnt="0"/>
      <dgm:spPr/>
    </dgm:pt>
    <dgm:pt modelId="{6A11D92E-CD68-4619-BB91-D238BEC2EDC6}" type="pres">
      <dgm:prSet presAssocID="{8DB50B65-4F26-4FAE-ACDC-BD297D97BF56}" presName="hierChild5" presStyleCnt="0"/>
      <dgm:spPr/>
    </dgm:pt>
    <dgm:pt modelId="{EDE16D59-E761-47D2-9F22-A0EADCA99790}" type="pres">
      <dgm:prSet presAssocID="{9F483108-A3CB-4013-81E5-F6189F0F6CA6}" presName="Name37" presStyleLbl="parChTrans1D2" presStyleIdx="1" presStyleCnt="4"/>
      <dgm:spPr/>
    </dgm:pt>
    <dgm:pt modelId="{5D445555-5C6D-4E0F-8DD6-7B75C46C8989}" type="pres">
      <dgm:prSet presAssocID="{1A521E74-16D7-475A-9896-C3C0B6361AE7}" presName="hierRoot2" presStyleCnt="0">
        <dgm:presLayoutVars>
          <dgm:hierBranch val="init"/>
        </dgm:presLayoutVars>
      </dgm:prSet>
      <dgm:spPr/>
    </dgm:pt>
    <dgm:pt modelId="{C60FAEA4-AA18-4C42-8A09-3E5968EF529B}" type="pres">
      <dgm:prSet presAssocID="{1A521E74-16D7-475A-9896-C3C0B6361AE7}" presName="rootComposite" presStyleCnt="0"/>
      <dgm:spPr/>
    </dgm:pt>
    <dgm:pt modelId="{3FDB6317-EB7F-46A8-A21D-F575090DF6CE}" type="pres">
      <dgm:prSet presAssocID="{1A521E74-16D7-475A-9896-C3C0B6361AE7}" presName="rootText" presStyleLbl="node2" presStyleIdx="1" presStyleCnt="4">
        <dgm:presLayoutVars>
          <dgm:chPref val="3"/>
        </dgm:presLayoutVars>
      </dgm:prSet>
      <dgm:spPr/>
    </dgm:pt>
    <dgm:pt modelId="{548676DF-0F32-46AD-9493-3BF8A5DA9702}" type="pres">
      <dgm:prSet presAssocID="{1A521E74-16D7-475A-9896-C3C0B6361AE7}" presName="rootConnector" presStyleLbl="node2" presStyleIdx="1" presStyleCnt="4"/>
      <dgm:spPr/>
    </dgm:pt>
    <dgm:pt modelId="{789265DE-6526-4C8E-81FD-100A9F11B9B2}" type="pres">
      <dgm:prSet presAssocID="{1A521E74-16D7-475A-9896-C3C0B6361AE7}" presName="hierChild4" presStyleCnt="0"/>
      <dgm:spPr/>
    </dgm:pt>
    <dgm:pt modelId="{41545FA2-E552-4B8E-BAFF-C2E4F2C6D466}" type="pres">
      <dgm:prSet presAssocID="{1A521E74-16D7-475A-9896-C3C0B6361AE7}" presName="hierChild5" presStyleCnt="0"/>
      <dgm:spPr/>
    </dgm:pt>
    <dgm:pt modelId="{E2F4F7BD-A60B-4909-A230-DFD491612E7F}" type="pres">
      <dgm:prSet presAssocID="{BEC79BE8-D5EC-4FB9-9489-5DDBAC8F6DB3}" presName="Name37" presStyleLbl="parChTrans1D2" presStyleIdx="2" presStyleCnt="4"/>
      <dgm:spPr/>
    </dgm:pt>
    <dgm:pt modelId="{1794E5D8-A80F-4078-B4B6-88FBA5A4D3DE}" type="pres">
      <dgm:prSet presAssocID="{87CADE46-6CAA-4F2F-9837-2719AB86B661}" presName="hierRoot2" presStyleCnt="0">
        <dgm:presLayoutVars>
          <dgm:hierBranch val="init"/>
        </dgm:presLayoutVars>
      </dgm:prSet>
      <dgm:spPr/>
    </dgm:pt>
    <dgm:pt modelId="{13C746AE-BCAE-42AD-BD0F-05DCD201504F}" type="pres">
      <dgm:prSet presAssocID="{87CADE46-6CAA-4F2F-9837-2719AB86B661}" presName="rootComposite" presStyleCnt="0"/>
      <dgm:spPr/>
    </dgm:pt>
    <dgm:pt modelId="{0C3EE5FA-7402-4118-B1C7-D1528A285619}" type="pres">
      <dgm:prSet presAssocID="{87CADE46-6CAA-4F2F-9837-2719AB86B66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7B11B3-57B0-4FA3-AA36-33D37BBF1D85}" type="pres">
      <dgm:prSet presAssocID="{87CADE46-6CAA-4F2F-9837-2719AB86B661}" presName="rootConnector" presStyleLbl="node2" presStyleIdx="2" presStyleCnt="4"/>
      <dgm:spPr/>
    </dgm:pt>
    <dgm:pt modelId="{8AA7BA45-DD0E-4D52-8A66-B828CAC13AE6}" type="pres">
      <dgm:prSet presAssocID="{87CADE46-6CAA-4F2F-9837-2719AB86B661}" presName="hierChild4" presStyleCnt="0"/>
      <dgm:spPr/>
    </dgm:pt>
    <dgm:pt modelId="{5399DA15-DFC6-4896-96AE-9417B165BED1}" type="pres">
      <dgm:prSet presAssocID="{87CADE46-6CAA-4F2F-9837-2719AB86B661}" presName="hierChild5" presStyleCnt="0"/>
      <dgm:spPr/>
    </dgm:pt>
    <dgm:pt modelId="{046D8922-8B38-46FC-95C8-D85F84B69126}" type="pres">
      <dgm:prSet presAssocID="{3FECD970-D5C4-4D15-9DD7-632C003737E3}" presName="Name37" presStyleLbl="parChTrans1D2" presStyleIdx="3" presStyleCnt="4"/>
      <dgm:spPr/>
    </dgm:pt>
    <dgm:pt modelId="{A2AAB2CF-2D44-4359-AB65-C76ED6192F8A}" type="pres">
      <dgm:prSet presAssocID="{57A585D3-D711-4257-8BC2-05B7151CEBEA}" presName="hierRoot2" presStyleCnt="0">
        <dgm:presLayoutVars>
          <dgm:hierBranch val="init"/>
        </dgm:presLayoutVars>
      </dgm:prSet>
      <dgm:spPr/>
    </dgm:pt>
    <dgm:pt modelId="{E2EF142F-201A-4562-ACE4-42EE41C74F66}" type="pres">
      <dgm:prSet presAssocID="{57A585D3-D711-4257-8BC2-05B7151CEBEA}" presName="rootComposite" presStyleCnt="0"/>
      <dgm:spPr/>
    </dgm:pt>
    <dgm:pt modelId="{BE4A99D7-75BF-4F92-A2D7-89EB5D213479}" type="pres">
      <dgm:prSet presAssocID="{57A585D3-D711-4257-8BC2-05B7151CEBE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617969-15FA-4EDC-8B62-EE54A1241A25}" type="pres">
      <dgm:prSet presAssocID="{57A585D3-D711-4257-8BC2-05B7151CEBEA}" presName="rootConnector" presStyleLbl="node2" presStyleIdx="3" presStyleCnt="4"/>
      <dgm:spPr/>
    </dgm:pt>
    <dgm:pt modelId="{40C9FE55-3932-4A40-8404-B743A9A9B2A8}" type="pres">
      <dgm:prSet presAssocID="{57A585D3-D711-4257-8BC2-05B7151CEBEA}" presName="hierChild4" presStyleCnt="0"/>
      <dgm:spPr/>
    </dgm:pt>
    <dgm:pt modelId="{6749B52A-B9DE-4E63-B8F1-559A58A19C6B}" type="pres">
      <dgm:prSet presAssocID="{57A585D3-D711-4257-8BC2-05B7151CEBEA}" presName="hierChild5" presStyleCnt="0"/>
      <dgm:spPr/>
    </dgm:pt>
    <dgm:pt modelId="{3B69371B-C755-4A90-A13E-81166E4952A4}" type="pres">
      <dgm:prSet presAssocID="{EFC640A8-FD5B-435C-BD6C-486ABD27708A}" presName="hierChild3" presStyleCnt="0"/>
      <dgm:spPr/>
    </dgm:pt>
  </dgm:ptLst>
  <dgm:cxnLst>
    <dgm:cxn modelId="{AC84F05A-BA69-430E-BD74-A3361863CF12}" type="presOf" srcId="{3FECD970-D5C4-4D15-9DD7-632C003737E3}" destId="{046D8922-8B38-46FC-95C8-D85F84B69126}" srcOrd="0" destOrd="0" presId="urn:microsoft.com/office/officeart/2005/8/layout/orgChart1"/>
    <dgm:cxn modelId="{918AAED6-3348-4539-97C6-11E15106350B}" srcId="{EFC640A8-FD5B-435C-BD6C-486ABD27708A}" destId="{1A521E74-16D7-475A-9896-C3C0B6361AE7}" srcOrd="1" destOrd="0" parTransId="{9F483108-A3CB-4013-81E5-F6189F0F6CA6}" sibTransId="{30B5F6B5-1C2D-4F3F-A59C-133E97AE65B6}"/>
    <dgm:cxn modelId="{7B8ADBB7-6887-4D16-89A0-DE7AE27C7B6C}" type="presOf" srcId="{87CADE46-6CAA-4F2F-9837-2719AB86B661}" destId="{0C3EE5FA-7402-4118-B1C7-D1528A285619}" srcOrd="0" destOrd="0" presId="urn:microsoft.com/office/officeart/2005/8/layout/orgChart1"/>
    <dgm:cxn modelId="{DF62098D-E7A8-41A1-962C-028DADDD68DA}" srcId="{1A6E3238-80BA-4473-838E-1C0FFEDA1D52}" destId="{EFC640A8-FD5B-435C-BD6C-486ABD27708A}" srcOrd="0" destOrd="0" parTransId="{22103B1C-C982-4441-BDC2-130D521DF1BF}" sibTransId="{732436CF-A08D-4521-98A3-D47587C24507}"/>
    <dgm:cxn modelId="{F3CDD42F-F391-459A-828E-4E271DF2034D}" type="presOf" srcId="{57A585D3-D711-4257-8BC2-05B7151CEBEA}" destId="{9B617969-15FA-4EDC-8B62-EE54A1241A25}" srcOrd="1" destOrd="0" presId="urn:microsoft.com/office/officeart/2005/8/layout/orgChart1"/>
    <dgm:cxn modelId="{F4ECD7C9-1A3E-46F4-97BE-2B219D72DF2D}" type="presOf" srcId="{BEC79BE8-D5EC-4FB9-9489-5DDBAC8F6DB3}" destId="{E2F4F7BD-A60B-4909-A230-DFD491612E7F}" srcOrd="0" destOrd="0" presId="urn:microsoft.com/office/officeart/2005/8/layout/orgChart1"/>
    <dgm:cxn modelId="{9756E3B1-F607-4267-9CE1-60B0472CFADE}" srcId="{EFC640A8-FD5B-435C-BD6C-486ABD27708A}" destId="{57A585D3-D711-4257-8BC2-05B7151CEBEA}" srcOrd="3" destOrd="0" parTransId="{3FECD970-D5C4-4D15-9DD7-632C003737E3}" sibTransId="{95BC52F6-2EA5-4630-9128-1D01D6D32511}"/>
    <dgm:cxn modelId="{9229CEFE-2780-48F7-AAA7-6648B45322D6}" type="presOf" srcId="{8DB50B65-4F26-4FAE-ACDC-BD297D97BF56}" destId="{8281BADC-18A8-469E-934B-ADFBA9029E26}" srcOrd="0" destOrd="0" presId="urn:microsoft.com/office/officeart/2005/8/layout/orgChart1"/>
    <dgm:cxn modelId="{0283CBA1-54E2-42C9-B691-3FDA60559673}" type="presOf" srcId="{9F483108-A3CB-4013-81E5-F6189F0F6CA6}" destId="{EDE16D59-E761-47D2-9F22-A0EADCA99790}" srcOrd="0" destOrd="0" presId="urn:microsoft.com/office/officeart/2005/8/layout/orgChart1"/>
    <dgm:cxn modelId="{3FC2817F-04E5-46CD-A90B-7FCD811B68BD}" type="presOf" srcId="{1A521E74-16D7-475A-9896-C3C0B6361AE7}" destId="{548676DF-0F32-46AD-9493-3BF8A5DA9702}" srcOrd="1" destOrd="0" presId="urn:microsoft.com/office/officeart/2005/8/layout/orgChart1"/>
    <dgm:cxn modelId="{72F73367-2BDC-4E78-AFC1-74C070345944}" srcId="{EFC640A8-FD5B-435C-BD6C-486ABD27708A}" destId="{8DB50B65-4F26-4FAE-ACDC-BD297D97BF56}" srcOrd="0" destOrd="0" parTransId="{8665CE46-239D-4FEC-82D4-0E8117946F7E}" sibTransId="{DEEF506E-8248-4295-8E83-B0B779E33EB8}"/>
    <dgm:cxn modelId="{98110E6D-01CB-4F77-9D4A-61865ABA9254}" type="presOf" srcId="{1A6E3238-80BA-4473-838E-1C0FFEDA1D52}" destId="{FF53CFA4-50FD-4C49-86AF-E201BE3645FC}" srcOrd="0" destOrd="0" presId="urn:microsoft.com/office/officeart/2005/8/layout/orgChart1"/>
    <dgm:cxn modelId="{0EAFA2C4-D1E0-437C-8A0E-6E2042246989}" type="presOf" srcId="{87CADE46-6CAA-4F2F-9837-2719AB86B661}" destId="{B57B11B3-57B0-4FA3-AA36-33D37BBF1D85}" srcOrd="1" destOrd="0" presId="urn:microsoft.com/office/officeart/2005/8/layout/orgChart1"/>
    <dgm:cxn modelId="{E71CCD43-3A69-4553-AD8A-5FE3C3264616}" type="presOf" srcId="{8DB50B65-4F26-4FAE-ACDC-BD297D97BF56}" destId="{04A25AC4-8249-4F96-B550-DCA4B2C99DAF}" srcOrd="1" destOrd="0" presId="urn:microsoft.com/office/officeart/2005/8/layout/orgChart1"/>
    <dgm:cxn modelId="{4A99E5DA-E3E8-4077-9DC1-2B10A9FFEF6C}" type="presOf" srcId="{8665CE46-239D-4FEC-82D4-0E8117946F7E}" destId="{9B0B23BB-E199-4C80-94EC-C27B8C0C82D3}" srcOrd="0" destOrd="0" presId="urn:microsoft.com/office/officeart/2005/8/layout/orgChart1"/>
    <dgm:cxn modelId="{B1631549-4434-4ED4-A6E8-50E9B07B6138}" type="presOf" srcId="{EFC640A8-FD5B-435C-BD6C-486ABD27708A}" destId="{03774D9C-ADAB-4821-8F7C-B2C48CB5866F}" srcOrd="1" destOrd="0" presId="urn:microsoft.com/office/officeart/2005/8/layout/orgChart1"/>
    <dgm:cxn modelId="{CCE16228-B706-42A6-93B4-97380595757D}" type="presOf" srcId="{1A521E74-16D7-475A-9896-C3C0B6361AE7}" destId="{3FDB6317-EB7F-46A8-A21D-F575090DF6CE}" srcOrd="0" destOrd="0" presId="urn:microsoft.com/office/officeart/2005/8/layout/orgChart1"/>
    <dgm:cxn modelId="{6D1F1C88-028C-4F76-B1EB-E6DFEA1491E9}" srcId="{EFC640A8-FD5B-435C-BD6C-486ABD27708A}" destId="{87CADE46-6CAA-4F2F-9837-2719AB86B661}" srcOrd="2" destOrd="0" parTransId="{BEC79BE8-D5EC-4FB9-9489-5DDBAC8F6DB3}" sibTransId="{D5E49C99-CD0A-47EC-90A4-640973AED2C5}"/>
    <dgm:cxn modelId="{B86BD76C-AF09-474E-9B06-C49E28DB160E}" type="presOf" srcId="{EFC640A8-FD5B-435C-BD6C-486ABD27708A}" destId="{60E27339-92BA-4C23-879F-E778E9EF1E61}" srcOrd="0" destOrd="0" presId="urn:microsoft.com/office/officeart/2005/8/layout/orgChart1"/>
    <dgm:cxn modelId="{2C0C7B29-D7F2-48EA-8228-C995E27BF915}" type="presOf" srcId="{57A585D3-D711-4257-8BC2-05B7151CEBEA}" destId="{BE4A99D7-75BF-4F92-A2D7-89EB5D213479}" srcOrd="0" destOrd="0" presId="urn:microsoft.com/office/officeart/2005/8/layout/orgChart1"/>
    <dgm:cxn modelId="{EC9999EA-3CD4-4832-8891-9D20E682E51E}" type="presParOf" srcId="{FF53CFA4-50FD-4C49-86AF-E201BE3645FC}" destId="{118ABC55-2873-4D79-A097-895915992DFB}" srcOrd="0" destOrd="0" presId="urn:microsoft.com/office/officeart/2005/8/layout/orgChart1"/>
    <dgm:cxn modelId="{A33228B6-5EB0-4704-933E-D55F1F420C75}" type="presParOf" srcId="{118ABC55-2873-4D79-A097-895915992DFB}" destId="{F0357811-4F8E-4918-81CF-C5884CE116AE}" srcOrd="0" destOrd="0" presId="urn:microsoft.com/office/officeart/2005/8/layout/orgChart1"/>
    <dgm:cxn modelId="{B192198A-4053-4D86-8456-73077123B75C}" type="presParOf" srcId="{F0357811-4F8E-4918-81CF-C5884CE116AE}" destId="{60E27339-92BA-4C23-879F-E778E9EF1E61}" srcOrd="0" destOrd="0" presId="urn:microsoft.com/office/officeart/2005/8/layout/orgChart1"/>
    <dgm:cxn modelId="{9E39625A-FAE4-46E9-9812-0916D7AE3266}" type="presParOf" srcId="{F0357811-4F8E-4918-81CF-C5884CE116AE}" destId="{03774D9C-ADAB-4821-8F7C-B2C48CB5866F}" srcOrd="1" destOrd="0" presId="urn:microsoft.com/office/officeart/2005/8/layout/orgChart1"/>
    <dgm:cxn modelId="{9F7DAA85-E7EE-4DBE-99A4-8281633B118D}" type="presParOf" srcId="{118ABC55-2873-4D79-A097-895915992DFB}" destId="{BED458D5-4B20-46D5-A412-85E10E265B68}" srcOrd="1" destOrd="0" presId="urn:microsoft.com/office/officeart/2005/8/layout/orgChart1"/>
    <dgm:cxn modelId="{03B8B10D-22B9-4350-ACD3-3121CBCF7052}" type="presParOf" srcId="{BED458D5-4B20-46D5-A412-85E10E265B68}" destId="{9B0B23BB-E199-4C80-94EC-C27B8C0C82D3}" srcOrd="0" destOrd="0" presId="urn:microsoft.com/office/officeart/2005/8/layout/orgChart1"/>
    <dgm:cxn modelId="{AE7439F8-C59C-47ED-A1DD-2A41ACF5604B}" type="presParOf" srcId="{BED458D5-4B20-46D5-A412-85E10E265B68}" destId="{9CC5D76D-BF09-4A29-88CD-B8036D7D0579}" srcOrd="1" destOrd="0" presId="urn:microsoft.com/office/officeart/2005/8/layout/orgChart1"/>
    <dgm:cxn modelId="{24DF924F-8493-468F-B677-A3646D54BD7E}" type="presParOf" srcId="{9CC5D76D-BF09-4A29-88CD-B8036D7D0579}" destId="{8BE21AFE-8D88-4DE2-9A31-4CDFE78A04B5}" srcOrd="0" destOrd="0" presId="urn:microsoft.com/office/officeart/2005/8/layout/orgChart1"/>
    <dgm:cxn modelId="{64707705-237B-435A-A83A-FD4EFB4B1C5C}" type="presParOf" srcId="{8BE21AFE-8D88-4DE2-9A31-4CDFE78A04B5}" destId="{8281BADC-18A8-469E-934B-ADFBA9029E26}" srcOrd="0" destOrd="0" presId="urn:microsoft.com/office/officeart/2005/8/layout/orgChart1"/>
    <dgm:cxn modelId="{03A6E0D5-35E2-4919-AD65-53DB7681E01C}" type="presParOf" srcId="{8BE21AFE-8D88-4DE2-9A31-4CDFE78A04B5}" destId="{04A25AC4-8249-4F96-B550-DCA4B2C99DAF}" srcOrd="1" destOrd="0" presId="urn:microsoft.com/office/officeart/2005/8/layout/orgChart1"/>
    <dgm:cxn modelId="{4F1F701D-BC39-4B6E-AE7D-1CE0CF6053B3}" type="presParOf" srcId="{9CC5D76D-BF09-4A29-88CD-B8036D7D0579}" destId="{17A2361F-7B66-48C5-8D08-CC66FB8D6898}" srcOrd="1" destOrd="0" presId="urn:microsoft.com/office/officeart/2005/8/layout/orgChart1"/>
    <dgm:cxn modelId="{4075D12C-47D5-4279-BF4D-F6B9FA3D00B3}" type="presParOf" srcId="{9CC5D76D-BF09-4A29-88CD-B8036D7D0579}" destId="{6A11D92E-CD68-4619-BB91-D238BEC2EDC6}" srcOrd="2" destOrd="0" presId="urn:microsoft.com/office/officeart/2005/8/layout/orgChart1"/>
    <dgm:cxn modelId="{3AFBC721-3EB5-4FA2-B1B4-5EC02372F2DF}" type="presParOf" srcId="{BED458D5-4B20-46D5-A412-85E10E265B68}" destId="{EDE16D59-E761-47D2-9F22-A0EADCA99790}" srcOrd="2" destOrd="0" presId="urn:microsoft.com/office/officeart/2005/8/layout/orgChart1"/>
    <dgm:cxn modelId="{6057470D-A41B-42F5-9558-A6249C9E55BD}" type="presParOf" srcId="{BED458D5-4B20-46D5-A412-85E10E265B68}" destId="{5D445555-5C6D-4E0F-8DD6-7B75C46C8989}" srcOrd="3" destOrd="0" presId="urn:microsoft.com/office/officeart/2005/8/layout/orgChart1"/>
    <dgm:cxn modelId="{2896EBA9-FEA2-4C39-A312-E4E72277FFE5}" type="presParOf" srcId="{5D445555-5C6D-4E0F-8DD6-7B75C46C8989}" destId="{C60FAEA4-AA18-4C42-8A09-3E5968EF529B}" srcOrd="0" destOrd="0" presId="urn:microsoft.com/office/officeart/2005/8/layout/orgChart1"/>
    <dgm:cxn modelId="{A4D801A0-6CAA-40E1-982D-9A09E91604CE}" type="presParOf" srcId="{C60FAEA4-AA18-4C42-8A09-3E5968EF529B}" destId="{3FDB6317-EB7F-46A8-A21D-F575090DF6CE}" srcOrd="0" destOrd="0" presId="urn:microsoft.com/office/officeart/2005/8/layout/orgChart1"/>
    <dgm:cxn modelId="{08A4E190-1BD6-49F4-A8ED-52AB89931234}" type="presParOf" srcId="{C60FAEA4-AA18-4C42-8A09-3E5968EF529B}" destId="{548676DF-0F32-46AD-9493-3BF8A5DA9702}" srcOrd="1" destOrd="0" presId="urn:microsoft.com/office/officeart/2005/8/layout/orgChart1"/>
    <dgm:cxn modelId="{0E6ADCDE-5D50-4A40-8D0A-6DE3F6EC23D4}" type="presParOf" srcId="{5D445555-5C6D-4E0F-8DD6-7B75C46C8989}" destId="{789265DE-6526-4C8E-81FD-100A9F11B9B2}" srcOrd="1" destOrd="0" presId="urn:microsoft.com/office/officeart/2005/8/layout/orgChart1"/>
    <dgm:cxn modelId="{6A346D6E-420C-432F-9D41-05728D9FDFFB}" type="presParOf" srcId="{5D445555-5C6D-4E0F-8DD6-7B75C46C8989}" destId="{41545FA2-E552-4B8E-BAFF-C2E4F2C6D466}" srcOrd="2" destOrd="0" presId="urn:microsoft.com/office/officeart/2005/8/layout/orgChart1"/>
    <dgm:cxn modelId="{09D6A167-E491-442C-8067-078CDEDE5D3A}" type="presParOf" srcId="{BED458D5-4B20-46D5-A412-85E10E265B68}" destId="{E2F4F7BD-A60B-4909-A230-DFD491612E7F}" srcOrd="4" destOrd="0" presId="urn:microsoft.com/office/officeart/2005/8/layout/orgChart1"/>
    <dgm:cxn modelId="{E57CEA2D-A0CB-48F7-A6D9-74B26EAFCEB8}" type="presParOf" srcId="{BED458D5-4B20-46D5-A412-85E10E265B68}" destId="{1794E5D8-A80F-4078-B4B6-88FBA5A4D3DE}" srcOrd="5" destOrd="0" presId="urn:microsoft.com/office/officeart/2005/8/layout/orgChart1"/>
    <dgm:cxn modelId="{F2CDB169-12B9-4E0D-B0FC-514C65F3DFDA}" type="presParOf" srcId="{1794E5D8-A80F-4078-B4B6-88FBA5A4D3DE}" destId="{13C746AE-BCAE-42AD-BD0F-05DCD201504F}" srcOrd="0" destOrd="0" presId="urn:microsoft.com/office/officeart/2005/8/layout/orgChart1"/>
    <dgm:cxn modelId="{D44CB6DA-B267-4E4D-B06B-4684006F5916}" type="presParOf" srcId="{13C746AE-BCAE-42AD-BD0F-05DCD201504F}" destId="{0C3EE5FA-7402-4118-B1C7-D1528A285619}" srcOrd="0" destOrd="0" presId="urn:microsoft.com/office/officeart/2005/8/layout/orgChart1"/>
    <dgm:cxn modelId="{1D1B517B-CB5D-4C0F-B21D-65596373C257}" type="presParOf" srcId="{13C746AE-BCAE-42AD-BD0F-05DCD201504F}" destId="{B57B11B3-57B0-4FA3-AA36-33D37BBF1D85}" srcOrd="1" destOrd="0" presId="urn:microsoft.com/office/officeart/2005/8/layout/orgChart1"/>
    <dgm:cxn modelId="{D26A1A9F-377C-42A9-B096-3B5E8CE40CDC}" type="presParOf" srcId="{1794E5D8-A80F-4078-B4B6-88FBA5A4D3DE}" destId="{8AA7BA45-DD0E-4D52-8A66-B828CAC13AE6}" srcOrd="1" destOrd="0" presId="urn:microsoft.com/office/officeart/2005/8/layout/orgChart1"/>
    <dgm:cxn modelId="{76740417-A521-46E1-95E2-E0941797AB85}" type="presParOf" srcId="{1794E5D8-A80F-4078-B4B6-88FBA5A4D3DE}" destId="{5399DA15-DFC6-4896-96AE-9417B165BED1}" srcOrd="2" destOrd="0" presId="urn:microsoft.com/office/officeart/2005/8/layout/orgChart1"/>
    <dgm:cxn modelId="{2A3E1CE7-3607-4584-B867-4FDEE56D07EB}" type="presParOf" srcId="{BED458D5-4B20-46D5-A412-85E10E265B68}" destId="{046D8922-8B38-46FC-95C8-D85F84B69126}" srcOrd="6" destOrd="0" presId="urn:microsoft.com/office/officeart/2005/8/layout/orgChart1"/>
    <dgm:cxn modelId="{C1278BF1-4CED-44FE-B107-373B98C35E6B}" type="presParOf" srcId="{BED458D5-4B20-46D5-A412-85E10E265B68}" destId="{A2AAB2CF-2D44-4359-AB65-C76ED6192F8A}" srcOrd="7" destOrd="0" presId="urn:microsoft.com/office/officeart/2005/8/layout/orgChart1"/>
    <dgm:cxn modelId="{2D1996A8-CD56-409E-85FD-2979D67C0997}" type="presParOf" srcId="{A2AAB2CF-2D44-4359-AB65-C76ED6192F8A}" destId="{E2EF142F-201A-4562-ACE4-42EE41C74F66}" srcOrd="0" destOrd="0" presId="urn:microsoft.com/office/officeart/2005/8/layout/orgChart1"/>
    <dgm:cxn modelId="{3A6157A9-7B46-48F7-9D0E-C62532356D9A}" type="presParOf" srcId="{E2EF142F-201A-4562-ACE4-42EE41C74F66}" destId="{BE4A99D7-75BF-4F92-A2D7-89EB5D213479}" srcOrd="0" destOrd="0" presId="urn:microsoft.com/office/officeart/2005/8/layout/orgChart1"/>
    <dgm:cxn modelId="{315EE17C-3844-4DFA-979C-64861F2BB832}" type="presParOf" srcId="{E2EF142F-201A-4562-ACE4-42EE41C74F66}" destId="{9B617969-15FA-4EDC-8B62-EE54A1241A25}" srcOrd="1" destOrd="0" presId="urn:microsoft.com/office/officeart/2005/8/layout/orgChart1"/>
    <dgm:cxn modelId="{CE47EEDA-65C3-46D8-8BFF-78D7836B5E91}" type="presParOf" srcId="{A2AAB2CF-2D44-4359-AB65-C76ED6192F8A}" destId="{40C9FE55-3932-4A40-8404-B743A9A9B2A8}" srcOrd="1" destOrd="0" presId="urn:microsoft.com/office/officeart/2005/8/layout/orgChart1"/>
    <dgm:cxn modelId="{5A8DD048-F64F-41A0-9456-EFBAEBBEFBB9}" type="presParOf" srcId="{A2AAB2CF-2D44-4359-AB65-C76ED6192F8A}" destId="{6749B52A-B9DE-4E63-B8F1-559A58A19C6B}" srcOrd="2" destOrd="0" presId="urn:microsoft.com/office/officeart/2005/8/layout/orgChart1"/>
    <dgm:cxn modelId="{7F1576BF-4FBD-46A2-ACE6-3DE0BCA923D0}" type="presParOf" srcId="{118ABC55-2873-4D79-A097-895915992DFB}" destId="{3B69371B-C755-4A90-A13E-81166E4952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D8922-8B38-46FC-95C8-D85F84B69126}">
      <dsp:nvSpPr>
        <dsp:cNvPr id="0" name=""/>
        <dsp:cNvSpPr/>
      </dsp:nvSpPr>
      <dsp:spPr>
        <a:xfrm>
          <a:off x="2062975" y="1214070"/>
          <a:ext cx="1459570" cy="253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56"/>
              </a:lnTo>
              <a:lnTo>
                <a:pt x="1459570" y="126656"/>
              </a:lnTo>
              <a:lnTo>
                <a:pt x="1459570" y="2533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4F7BD-A60B-4909-A230-DFD491612E7F}">
      <dsp:nvSpPr>
        <dsp:cNvPr id="0" name=""/>
        <dsp:cNvSpPr/>
      </dsp:nvSpPr>
      <dsp:spPr>
        <a:xfrm>
          <a:off x="2017255" y="1214070"/>
          <a:ext cx="91440" cy="253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3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B23BB-E199-4C80-94EC-C27B8C0C82D3}">
      <dsp:nvSpPr>
        <dsp:cNvPr id="0" name=""/>
        <dsp:cNvSpPr/>
      </dsp:nvSpPr>
      <dsp:spPr>
        <a:xfrm>
          <a:off x="603405" y="1214070"/>
          <a:ext cx="1459570" cy="253313"/>
        </a:xfrm>
        <a:custGeom>
          <a:avLst/>
          <a:gdLst/>
          <a:ahLst/>
          <a:cxnLst/>
          <a:rect l="0" t="0" r="0" b="0"/>
          <a:pathLst>
            <a:path>
              <a:moveTo>
                <a:pt x="1459570" y="0"/>
              </a:moveTo>
              <a:lnTo>
                <a:pt x="1459570" y="126656"/>
              </a:lnTo>
              <a:lnTo>
                <a:pt x="0" y="126656"/>
              </a:lnTo>
              <a:lnTo>
                <a:pt x="0" y="2533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27339-92BA-4C23-879F-E778E9EF1E61}">
      <dsp:nvSpPr>
        <dsp:cNvPr id="0" name=""/>
        <dsp:cNvSpPr/>
      </dsp:nvSpPr>
      <dsp:spPr>
        <a:xfrm>
          <a:off x="1459847" y="610942"/>
          <a:ext cx="1206256" cy="60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СРО</a:t>
          </a:r>
          <a:endParaRPr lang="ru-RU" sz="1500" kern="1200" dirty="0"/>
        </a:p>
      </dsp:txBody>
      <dsp:txXfrm>
        <a:off x="1459847" y="610942"/>
        <a:ext cx="1206256" cy="603128"/>
      </dsp:txXfrm>
    </dsp:sp>
    <dsp:sp modelId="{8281BADC-18A8-469E-934B-ADFBA9029E26}">
      <dsp:nvSpPr>
        <dsp:cNvPr id="0" name=""/>
        <dsp:cNvSpPr/>
      </dsp:nvSpPr>
      <dsp:spPr>
        <a:xfrm>
          <a:off x="277" y="1467384"/>
          <a:ext cx="1206256" cy="60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277" y="1467384"/>
        <a:ext cx="1206256" cy="603128"/>
      </dsp:txXfrm>
    </dsp:sp>
    <dsp:sp modelId="{0C3EE5FA-7402-4118-B1C7-D1528A285619}">
      <dsp:nvSpPr>
        <dsp:cNvPr id="0" name=""/>
        <dsp:cNvSpPr/>
      </dsp:nvSpPr>
      <dsp:spPr>
        <a:xfrm>
          <a:off x="1459847" y="1467384"/>
          <a:ext cx="1206256" cy="60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1459847" y="1467384"/>
        <a:ext cx="1206256" cy="603128"/>
      </dsp:txXfrm>
    </dsp:sp>
    <dsp:sp modelId="{BE4A99D7-75BF-4F92-A2D7-89EB5D213479}">
      <dsp:nvSpPr>
        <dsp:cNvPr id="0" name=""/>
        <dsp:cNvSpPr/>
      </dsp:nvSpPr>
      <dsp:spPr>
        <a:xfrm>
          <a:off x="2919417" y="1467384"/>
          <a:ext cx="1206256" cy="60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2919417" y="1467384"/>
        <a:ext cx="1206256" cy="603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D8922-8B38-46FC-95C8-D85F84B69126}">
      <dsp:nvSpPr>
        <dsp:cNvPr id="0" name=""/>
        <dsp:cNvSpPr/>
      </dsp:nvSpPr>
      <dsp:spPr>
        <a:xfrm>
          <a:off x="2062975" y="1144792"/>
          <a:ext cx="1128957" cy="391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34"/>
              </a:lnTo>
              <a:lnTo>
                <a:pt x="1128957" y="195934"/>
              </a:lnTo>
              <a:lnTo>
                <a:pt x="1128957" y="3918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B23BB-E199-4C80-94EC-C27B8C0C82D3}">
      <dsp:nvSpPr>
        <dsp:cNvPr id="0" name=""/>
        <dsp:cNvSpPr/>
      </dsp:nvSpPr>
      <dsp:spPr>
        <a:xfrm>
          <a:off x="934017" y="1144792"/>
          <a:ext cx="1128957" cy="391869"/>
        </a:xfrm>
        <a:custGeom>
          <a:avLst/>
          <a:gdLst/>
          <a:ahLst/>
          <a:cxnLst/>
          <a:rect l="0" t="0" r="0" b="0"/>
          <a:pathLst>
            <a:path>
              <a:moveTo>
                <a:pt x="1128957" y="0"/>
              </a:moveTo>
              <a:lnTo>
                <a:pt x="1128957" y="195934"/>
              </a:lnTo>
              <a:lnTo>
                <a:pt x="0" y="195934"/>
              </a:lnTo>
              <a:lnTo>
                <a:pt x="0" y="3918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27339-92BA-4C23-879F-E778E9EF1E61}">
      <dsp:nvSpPr>
        <dsp:cNvPr id="0" name=""/>
        <dsp:cNvSpPr/>
      </dsp:nvSpPr>
      <dsp:spPr>
        <a:xfrm>
          <a:off x="1129952" y="211769"/>
          <a:ext cx="1866045" cy="933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СРО</a:t>
          </a:r>
          <a:endParaRPr lang="ru-RU" sz="2400" kern="1200" dirty="0"/>
        </a:p>
      </dsp:txBody>
      <dsp:txXfrm>
        <a:off x="1129952" y="211769"/>
        <a:ext cx="1866045" cy="933022"/>
      </dsp:txXfrm>
    </dsp:sp>
    <dsp:sp modelId="{8281BADC-18A8-469E-934B-ADFBA9029E26}">
      <dsp:nvSpPr>
        <dsp:cNvPr id="0" name=""/>
        <dsp:cNvSpPr/>
      </dsp:nvSpPr>
      <dsp:spPr>
        <a:xfrm>
          <a:off x="994" y="1536662"/>
          <a:ext cx="1866045" cy="933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Пользователь</a:t>
          </a:r>
          <a:endParaRPr lang="ru-RU" sz="2400" kern="1200" dirty="0"/>
        </a:p>
      </dsp:txBody>
      <dsp:txXfrm>
        <a:off x="994" y="1536662"/>
        <a:ext cx="1866045" cy="933022"/>
      </dsp:txXfrm>
    </dsp:sp>
    <dsp:sp modelId="{BE4A99D7-75BF-4F92-A2D7-89EB5D213479}">
      <dsp:nvSpPr>
        <dsp:cNvPr id="0" name=""/>
        <dsp:cNvSpPr/>
      </dsp:nvSpPr>
      <dsp:spPr>
        <a:xfrm>
          <a:off x="2258910" y="1536662"/>
          <a:ext cx="1866045" cy="933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Пользователь</a:t>
          </a:r>
          <a:endParaRPr lang="ru-RU" sz="2400" kern="1200" dirty="0"/>
        </a:p>
      </dsp:txBody>
      <dsp:txXfrm>
        <a:off x="2258910" y="1536662"/>
        <a:ext cx="1866045" cy="9330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B23BB-E199-4C80-94EC-C27B8C0C82D3}">
      <dsp:nvSpPr>
        <dsp:cNvPr id="0" name=""/>
        <dsp:cNvSpPr/>
      </dsp:nvSpPr>
      <dsp:spPr>
        <a:xfrm>
          <a:off x="2017255" y="1340727"/>
          <a:ext cx="91440" cy="2324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4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27339-92BA-4C23-879F-E778E9EF1E61}">
      <dsp:nvSpPr>
        <dsp:cNvPr id="0" name=""/>
        <dsp:cNvSpPr/>
      </dsp:nvSpPr>
      <dsp:spPr>
        <a:xfrm>
          <a:off x="956191" y="233943"/>
          <a:ext cx="2213568" cy="110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СРО</a:t>
          </a:r>
          <a:endParaRPr lang="ru-RU" sz="2900" kern="1200" dirty="0"/>
        </a:p>
      </dsp:txBody>
      <dsp:txXfrm>
        <a:off x="956191" y="233943"/>
        <a:ext cx="2213568" cy="1106784"/>
      </dsp:txXfrm>
    </dsp:sp>
    <dsp:sp modelId="{8281BADC-18A8-469E-934B-ADFBA9029E26}">
      <dsp:nvSpPr>
        <dsp:cNvPr id="0" name=""/>
        <dsp:cNvSpPr/>
      </dsp:nvSpPr>
      <dsp:spPr>
        <a:xfrm>
          <a:off x="956191" y="1573152"/>
          <a:ext cx="2213568" cy="110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Пользователь</a:t>
          </a:r>
          <a:endParaRPr lang="ru-RU" sz="2900" kern="1200" dirty="0"/>
        </a:p>
      </dsp:txBody>
      <dsp:txXfrm>
        <a:off x="956191" y="1573152"/>
        <a:ext cx="2213568" cy="11067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D8922-8B38-46FC-95C8-D85F84B69126}">
      <dsp:nvSpPr>
        <dsp:cNvPr id="0" name=""/>
        <dsp:cNvSpPr/>
      </dsp:nvSpPr>
      <dsp:spPr>
        <a:xfrm>
          <a:off x="2783482" y="1508250"/>
          <a:ext cx="2180040" cy="25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18"/>
              </a:lnTo>
              <a:lnTo>
                <a:pt x="2180040" y="126118"/>
              </a:lnTo>
              <a:lnTo>
                <a:pt x="2180040" y="2522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4F7BD-A60B-4909-A230-DFD491612E7F}">
      <dsp:nvSpPr>
        <dsp:cNvPr id="0" name=""/>
        <dsp:cNvSpPr/>
      </dsp:nvSpPr>
      <dsp:spPr>
        <a:xfrm>
          <a:off x="2783482" y="1508250"/>
          <a:ext cx="726680" cy="25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18"/>
              </a:lnTo>
              <a:lnTo>
                <a:pt x="726680" y="126118"/>
              </a:lnTo>
              <a:lnTo>
                <a:pt x="726680" y="2522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16D59-E761-47D2-9F22-A0EADCA99790}">
      <dsp:nvSpPr>
        <dsp:cNvPr id="0" name=""/>
        <dsp:cNvSpPr/>
      </dsp:nvSpPr>
      <dsp:spPr>
        <a:xfrm>
          <a:off x="2056802" y="1508250"/>
          <a:ext cx="726680" cy="252236"/>
        </a:xfrm>
        <a:custGeom>
          <a:avLst/>
          <a:gdLst/>
          <a:ahLst/>
          <a:cxnLst/>
          <a:rect l="0" t="0" r="0" b="0"/>
          <a:pathLst>
            <a:path>
              <a:moveTo>
                <a:pt x="726680" y="0"/>
              </a:moveTo>
              <a:lnTo>
                <a:pt x="726680" y="126118"/>
              </a:lnTo>
              <a:lnTo>
                <a:pt x="0" y="126118"/>
              </a:lnTo>
              <a:lnTo>
                <a:pt x="0" y="2522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B23BB-E199-4C80-94EC-C27B8C0C82D3}">
      <dsp:nvSpPr>
        <dsp:cNvPr id="0" name=""/>
        <dsp:cNvSpPr/>
      </dsp:nvSpPr>
      <dsp:spPr>
        <a:xfrm>
          <a:off x="603441" y="1508250"/>
          <a:ext cx="2180040" cy="252236"/>
        </a:xfrm>
        <a:custGeom>
          <a:avLst/>
          <a:gdLst/>
          <a:ahLst/>
          <a:cxnLst/>
          <a:rect l="0" t="0" r="0" b="0"/>
          <a:pathLst>
            <a:path>
              <a:moveTo>
                <a:pt x="2180040" y="0"/>
              </a:moveTo>
              <a:lnTo>
                <a:pt x="2180040" y="126118"/>
              </a:lnTo>
              <a:lnTo>
                <a:pt x="0" y="126118"/>
              </a:lnTo>
              <a:lnTo>
                <a:pt x="0" y="2522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27339-92BA-4C23-879F-E778E9EF1E61}">
      <dsp:nvSpPr>
        <dsp:cNvPr id="0" name=""/>
        <dsp:cNvSpPr/>
      </dsp:nvSpPr>
      <dsp:spPr>
        <a:xfrm>
          <a:off x="2182920" y="907688"/>
          <a:ext cx="1201124" cy="60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СРО</a:t>
          </a:r>
          <a:endParaRPr lang="ru-RU" sz="1500" kern="1200" dirty="0"/>
        </a:p>
      </dsp:txBody>
      <dsp:txXfrm>
        <a:off x="2182920" y="907688"/>
        <a:ext cx="1201124" cy="600562"/>
      </dsp:txXfrm>
    </dsp:sp>
    <dsp:sp modelId="{8281BADC-18A8-469E-934B-ADFBA9029E26}">
      <dsp:nvSpPr>
        <dsp:cNvPr id="0" name=""/>
        <dsp:cNvSpPr/>
      </dsp:nvSpPr>
      <dsp:spPr>
        <a:xfrm>
          <a:off x="2879" y="1760487"/>
          <a:ext cx="1201124" cy="60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2879" y="1760487"/>
        <a:ext cx="1201124" cy="600562"/>
      </dsp:txXfrm>
    </dsp:sp>
    <dsp:sp modelId="{3FDB6317-EB7F-46A8-A21D-F575090DF6CE}">
      <dsp:nvSpPr>
        <dsp:cNvPr id="0" name=""/>
        <dsp:cNvSpPr/>
      </dsp:nvSpPr>
      <dsp:spPr>
        <a:xfrm>
          <a:off x="1456240" y="1760487"/>
          <a:ext cx="1201124" cy="60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1456240" y="1760487"/>
        <a:ext cx="1201124" cy="600562"/>
      </dsp:txXfrm>
    </dsp:sp>
    <dsp:sp modelId="{0C3EE5FA-7402-4118-B1C7-D1528A285619}">
      <dsp:nvSpPr>
        <dsp:cNvPr id="0" name=""/>
        <dsp:cNvSpPr/>
      </dsp:nvSpPr>
      <dsp:spPr>
        <a:xfrm>
          <a:off x="2909600" y="1760487"/>
          <a:ext cx="1201124" cy="60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2909600" y="1760487"/>
        <a:ext cx="1201124" cy="600562"/>
      </dsp:txXfrm>
    </dsp:sp>
    <dsp:sp modelId="{BE4A99D7-75BF-4F92-A2D7-89EB5D213479}">
      <dsp:nvSpPr>
        <dsp:cNvPr id="0" name=""/>
        <dsp:cNvSpPr/>
      </dsp:nvSpPr>
      <dsp:spPr>
        <a:xfrm>
          <a:off x="4362961" y="1760487"/>
          <a:ext cx="1201124" cy="60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Пользователь</a:t>
          </a:r>
          <a:endParaRPr lang="ru-RU" sz="1500" kern="1200" dirty="0"/>
        </a:p>
      </dsp:txBody>
      <dsp:txXfrm>
        <a:off x="4362961" y="1760487"/>
        <a:ext cx="1201124" cy="600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0236B-0778-4F36-948C-71DBE4BF0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7CEDF0-D7A0-4D9A-9DC3-A1DD485DF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E6F0BF-984F-427C-B14A-431FCEF4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2DA3D3-BDF4-4E36-9089-42DC010F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07DB0-CD1D-427E-9158-E047B081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46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2E332-43D6-4901-ACFB-F2C0CAFF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EE46AF-2191-4E3A-8CD8-79D62111B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B66EC8-BD15-4CBB-8E0A-9DA15A60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1488B-0CCD-4107-B7C3-E2C4AF95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83988F-C655-4998-B780-B4EB4C49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90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89A526-5A10-4316-841F-EA7C0CE2C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7067C0-8754-481A-8B49-B0D3E86F7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D1D518-352F-4DEA-A927-E06A8382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79EA6-CD16-499E-8B93-822BA8E1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26D3F1-B047-455B-81F5-764B5D33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09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3D5F5-0BFE-4D37-85B6-4C908E1A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B1134B-C2E5-4E67-8661-C855DAF2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644654-7FB1-425F-B565-D05F3C78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F4B86-3F4C-45EE-BA6A-F49C81F3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AFBD5-2A1F-4D50-8507-65620F12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40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42E98-3BD2-46FD-8CE2-509DD879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685496-559F-4D44-8348-FE43FFEF1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E55386-ED4F-4A39-9EF7-FC9CEB2A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206ED2-3349-49C0-A276-6056C867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91958D-A744-4088-A60C-5907BD23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3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063F7-1FCF-4FA5-8BAF-4C8DA0CC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B2DE7-6A6C-4300-8BA1-5A76A1F32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AF0A0F-9E74-455C-BAF9-E4F56DEB1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B2D60A-D81C-48A0-B00D-5FFDA82BC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791F8C-B4DF-46F2-822D-1E9C7E4C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BE7EC3-8A29-45DD-9B32-9945494A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19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A3146-D1D8-4545-9A19-C7B3B578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8D3EA8-AB7D-4093-95D3-A75ADE0DD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FCA624-A563-4F67-9C07-1FD4AAE6E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A78E40-E8F7-4273-9269-B9B404CEA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89FC2-776F-423F-9D40-F20CAB505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A5EAB4-8B39-4F4E-8BD3-A7A49380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76026F-928F-4424-B3AB-F363FE64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1C53C1-4181-48EB-B4C0-D90D5C0D3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5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EEF58-1A80-4CF6-8600-29207626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55D670-5575-446E-A2F8-69C2485F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C24437-F4E4-492C-A778-1B6544DA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681FEF-1586-4F5C-AD46-880AEA70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43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1562A5-9EC1-4463-AC5F-6158D402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08E053-4220-43C9-A5CE-924157A4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3A6EAB-B58D-4E02-A60F-9A017894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81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794D7-457D-4E4A-AC2D-F855171DB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ADBFF1-5328-4AEA-A54F-6F8DDB7C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1AA34B-B13C-4584-BD81-9A1236967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A67B25-AFEB-43CB-AAB9-B8440B86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1DFA64-F18D-49FA-B449-728DB10DB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9749E3-85D5-4277-BD76-7C994BE9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4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7149D-A2A5-46AD-9ABF-434EF99E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06FEF22-4D0B-4911-B41E-13EB2A621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4DADC1-4D05-465B-9E1C-7E8E25AA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B1AAF8-CA80-4971-8932-1181610B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06277B-5513-4AF4-A253-DFF8D4BA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5E497C-2A6F-4713-A5EA-43EAA62C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6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B99B9-DE7C-4D9A-B7CD-0B58ADF0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61900-A001-4672-9B23-5D09255C2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FFE8F-0095-44C0-A595-9CB6F65C5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AC7EB-2EA4-4508-91C7-CDA77F205B5F}" type="datetimeFigureOut">
              <a:rPr lang="ru-RU" smtClean="0"/>
              <a:t>15.10.2019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926BF-384F-4A68-9AC5-3105D18F9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DEFB2E-C0D3-40F6-8D5F-BC0123BF4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C5CE-E509-4A6A-81F6-764AF9C2D9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50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3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CC781000-782C-4BE0-8EE5-C81A2AC36E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402" y="527850"/>
            <a:ext cx="1105079" cy="998785"/>
          </a:xfrm>
          <a:prstGeom prst="rect">
            <a:avLst/>
          </a:prstGeom>
          <a:noFill/>
          <a:effectLst/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6FE7DB4-369D-4B37-8BDD-A3B7086547FF}"/>
              </a:ext>
            </a:extLst>
          </p:cNvPr>
          <p:cNvCxnSpPr/>
          <p:nvPr/>
        </p:nvCxnSpPr>
        <p:spPr>
          <a:xfrm flipV="1">
            <a:off x="2985407" y="1736889"/>
            <a:ext cx="6106795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490FCAB-A318-4973-8AAC-10830FA3B025}"/>
              </a:ext>
            </a:extLst>
          </p:cNvPr>
          <p:cNvCxnSpPr/>
          <p:nvPr/>
        </p:nvCxnSpPr>
        <p:spPr>
          <a:xfrm flipV="1">
            <a:off x="2985407" y="5605620"/>
            <a:ext cx="6106795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1FBEC44-D6D1-4346-8E4F-52D899DD2E87}"/>
              </a:ext>
            </a:extLst>
          </p:cNvPr>
          <p:cNvSpPr/>
          <p:nvPr/>
        </p:nvSpPr>
        <p:spPr>
          <a:xfrm>
            <a:off x="622300" y="2147761"/>
            <a:ext cx="113791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Cambria" panose="02040503050406030204" pitchFamily="18" charset="0"/>
                <a:ea typeface="Cambria" panose="02040503050406030204" pitchFamily="18" charset="0"/>
              </a:rPr>
              <a:t>ЭЛЕКТРОННЫЙ ИНСПЕКТОР </a:t>
            </a:r>
          </a:p>
          <a:p>
            <a:pPr algn="ctr"/>
            <a:r>
              <a:rPr lang="ru-RU" sz="4800" b="1" dirty="0">
                <a:latin typeface="Cambria" panose="02040503050406030204" pitchFamily="18" charset="0"/>
                <a:ea typeface="Cambria" panose="02040503050406030204" pitchFamily="18" charset="0"/>
              </a:rPr>
              <a:t>ПО ОХРАНЕ </a:t>
            </a:r>
            <a:r>
              <a:rPr lang="ru-RU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ТРУДА.</a:t>
            </a:r>
          </a:p>
          <a:p>
            <a:pPr algn="ctr"/>
            <a:r>
              <a:rPr lang="ru-RU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РЕЗУЛЬТАТЫ ПРАКТИЧЕСКОГО ПРИМЕНЕНИЯ</a:t>
            </a:r>
            <a:r>
              <a:rPr lang="ru-RU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ru-RU" sz="4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6F3307-3FCD-41A9-84A5-929404FF9F16}"/>
              </a:ext>
            </a:extLst>
          </p:cNvPr>
          <p:cNvSpPr/>
          <p:nvPr/>
        </p:nvSpPr>
        <p:spPr>
          <a:xfrm>
            <a:off x="300251" y="162035"/>
            <a:ext cx="378993" cy="7694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98788F2-E2E6-45BA-9C7F-11A1CD886FF8}"/>
              </a:ext>
            </a:extLst>
          </p:cNvPr>
          <p:cNvSpPr/>
          <p:nvPr/>
        </p:nvSpPr>
        <p:spPr>
          <a:xfrm>
            <a:off x="679244" y="313291"/>
            <a:ext cx="977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WEB-СЕРВИС «ЭЛЕКТРОННЫЙ ИНСПЕКТОР ПО ОХРАНЕ ТРУДА» (ЭИОТ)</a:t>
            </a:r>
          </a:p>
          <a:p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3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6413961D-81A6-4A3F-8679-8C9D29F87F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AEFC06-9F32-41EB-801B-EFEA87F49317}"/>
              </a:ext>
            </a:extLst>
          </p:cNvPr>
          <p:cNvSpPr/>
          <p:nvPr/>
        </p:nvSpPr>
        <p:spPr>
          <a:xfrm>
            <a:off x="679244" y="1323598"/>
            <a:ext cx="111547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предназначен для дистанционной оценки соблюдения строительными организациями требований охраны труда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представляет собой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web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-приложение, размещаемое в сети Интернет на официальных сайтах СРО и не требующее установки на персональные компьютеры пользователей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6FFA9B3-D8D6-4B32-8DF1-40A2245273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54" y="2317373"/>
            <a:ext cx="7709150" cy="418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6F3307-3FCD-41A9-84A5-929404FF9F16}"/>
              </a:ext>
            </a:extLst>
          </p:cNvPr>
          <p:cNvSpPr/>
          <p:nvPr/>
        </p:nvSpPr>
        <p:spPr>
          <a:xfrm>
            <a:off x="300251" y="162035"/>
            <a:ext cx="378993" cy="7694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98788F2-E2E6-45BA-9C7F-11A1CD886FF8}"/>
              </a:ext>
            </a:extLst>
          </p:cNvPr>
          <p:cNvSpPr/>
          <p:nvPr/>
        </p:nvSpPr>
        <p:spPr>
          <a:xfrm>
            <a:off x="679244" y="313291"/>
            <a:ext cx="977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РЕЗУЛЬТАТЫ ПРАКТИЧЕСКОГО ПРИМЕНЕНИЯ	</a:t>
            </a:r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3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6413961D-81A6-4A3F-8679-8C9D29F87F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AEFC06-9F32-41EB-801B-EFEA87F49317}"/>
              </a:ext>
            </a:extLst>
          </p:cNvPr>
          <p:cNvSpPr/>
          <p:nvPr/>
        </p:nvSpPr>
        <p:spPr>
          <a:xfrm>
            <a:off x="691276" y="1160820"/>
            <a:ext cx="1115470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осуществления координации деятельности СРО по вопросам взаимодействия со строительными организациями при проведении контроля соблюдения требований по охране труда, а также требований Стандарта СТО НОТСРОЙ, веб-сервисом воспользовались более 20 саморегулируемых организаций России. </a:t>
            </a:r>
            <a:endParaRPr lang="ru-RU" sz="16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02318829"/>
              </p:ext>
            </p:extLst>
          </p:nvPr>
        </p:nvGraphicFramePr>
        <p:xfrm>
          <a:off x="691275" y="1670063"/>
          <a:ext cx="4125951" cy="268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4238064552"/>
              </p:ext>
            </p:extLst>
          </p:nvPr>
        </p:nvGraphicFramePr>
        <p:xfrm>
          <a:off x="7036419" y="4012208"/>
          <a:ext cx="4125951" cy="268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1030147975"/>
              </p:ext>
            </p:extLst>
          </p:nvPr>
        </p:nvGraphicFramePr>
        <p:xfrm>
          <a:off x="691276" y="4012209"/>
          <a:ext cx="4125951" cy="268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3398595327"/>
              </p:ext>
            </p:extLst>
          </p:nvPr>
        </p:nvGraphicFramePr>
        <p:xfrm>
          <a:off x="6266985" y="1572323"/>
          <a:ext cx="5566965" cy="3268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4262906" y="2073971"/>
            <a:ext cx="2647507" cy="455509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практического применения сервиса стало создание саморегулируемыми организациями 112-и уникальных пользователей организаций, осуществляющих строительную деятельность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обмен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между ними. </a:t>
            </a:r>
          </a:p>
          <a:p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94B88DF-931A-4402-982A-3B19F93A5561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7" y="4356761"/>
            <a:ext cx="10080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Graphic spid="2" grpId="0">
        <p:bldAsOne/>
      </p:bldGraphic>
      <p:bldGraphic spid="31" grpId="0">
        <p:bldAsOne/>
      </p:bldGraphic>
      <p:bldGraphic spid="32" grpId="0">
        <p:bldAsOne/>
      </p:bldGraphic>
      <p:bldGraphic spid="33" grpId="0">
        <p:bldAsOne/>
      </p:bldGraphic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6F3307-3FCD-41A9-84A5-929404FF9F16}"/>
              </a:ext>
            </a:extLst>
          </p:cNvPr>
          <p:cNvSpPr/>
          <p:nvPr/>
        </p:nvSpPr>
        <p:spPr>
          <a:xfrm>
            <a:off x="300251" y="162035"/>
            <a:ext cx="378993" cy="7694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98788F2-E2E6-45BA-9C7F-11A1CD886FF8}"/>
              </a:ext>
            </a:extLst>
          </p:cNvPr>
          <p:cNvSpPr/>
          <p:nvPr/>
        </p:nvSpPr>
        <p:spPr>
          <a:xfrm>
            <a:off x="679244" y="313291"/>
            <a:ext cx="977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РЕГИОНАЛЬНЫЙ ОХВАТ</a:t>
            </a:r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3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6413961D-81A6-4A3F-8679-8C9D29F87F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AEFC06-9F32-41EB-801B-EFEA87F49317}"/>
              </a:ext>
            </a:extLst>
          </p:cNvPr>
          <p:cNvSpPr/>
          <p:nvPr/>
        </p:nvSpPr>
        <p:spPr>
          <a:xfrm>
            <a:off x="824209" y="1127410"/>
            <a:ext cx="111547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Регионами, активнее всего пользовавшимся веб-сервисом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</a:t>
            </a:r>
            <a:endParaRPr lang="ru-RU" sz="16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: вниз 11">
            <a:extLst>
              <a:ext uri="{FF2B5EF4-FFF2-40B4-BE49-F238E27FC236}">
                <a16:creationId xmlns:a16="http://schemas.microsoft.com/office/drawing/2014/main" id="{6D8EA0D7-6D28-42F1-8D5A-F18455149765}"/>
              </a:ext>
            </a:extLst>
          </p:cNvPr>
          <p:cNvSpPr/>
          <p:nvPr/>
        </p:nvSpPr>
        <p:spPr>
          <a:xfrm rot="16200000">
            <a:off x="1099739" y="1574034"/>
            <a:ext cx="612552" cy="116361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низ 11">
            <a:extLst>
              <a:ext uri="{FF2B5EF4-FFF2-40B4-BE49-F238E27FC236}">
                <a16:creationId xmlns:a16="http://schemas.microsoft.com/office/drawing/2014/main" id="{6D8EA0D7-6D28-42F1-8D5A-F18455149765}"/>
              </a:ext>
            </a:extLst>
          </p:cNvPr>
          <p:cNvSpPr/>
          <p:nvPr/>
        </p:nvSpPr>
        <p:spPr>
          <a:xfrm rot="16200000">
            <a:off x="1099739" y="2539408"/>
            <a:ext cx="612552" cy="116361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11">
            <a:extLst>
              <a:ext uri="{FF2B5EF4-FFF2-40B4-BE49-F238E27FC236}">
                <a16:creationId xmlns:a16="http://schemas.microsoft.com/office/drawing/2014/main" id="{6D8EA0D7-6D28-42F1-8D5A-F18455149765}"/>
              </a:ext>
            </a:extLst>
          </p:cNvPr>
          <p:cNvSpPr/>
          <p:nvPr/>
        </p:nvSpPr>
        <p:spPr>
          <a:xfrm rot="16200000">
            <a:off x="1099739" y="3504782"/>
            <a:ext cx="612552" cy="116361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07685" y="1971174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Свердловская область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07683" y="3886533"/>
            <a:ext cx="3290592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07683" y="2798048"/>
            <a:ext cx="329059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7656192" y="1970418"/>
            <a:ext cx="3290590" cy="341632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механизм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на строительных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актуальные сведения о ходе ведения строительных работ и порядке соблюдения государственных нормативных требований охраны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F0DBA757-0FC3-4F9C-99C4-B862386B80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0" t="4086" r="9164"/>
          <a:stretch/>
        </p:blipFill>
        <p:spPr>
          <a:xfrm>
            <a:off x="6710431" y="1940048"/>
            <a:ext cx="806835" cy="7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5FA472E-C573-4BC3-8CC0-73B8D3CAD1BE}"/>
              </a:ext>
            </a:extLst>
          </p:cNvPr>
          <p:cNvSpPr/>
          <p:nvPr/>
        </p:nvSpPr>
        <p:spPr>
          <a:xfrm>
            <a:off x="300251" y="162035"/>
            <a:ext cx="378993" cy="7694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D5BBB3-482D-4DA5-A23C-F383D48A8961}"/>
              </a:ext>
            </a:extLst>
          </p:cNvPr>
          <p:cNvSpPr/>
          <p:nvPr/>
        </p:nvSpPr>
        <p:spPr>
          <a:xfrm>
            <a:off x="897608" y="313291"/>
            <a:ext cx="88605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ПРЕДЛОЖЕНИЯ ПО УЛУЧШЕНИЮ</a:t>
            </a:r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7EBCF1A0-A6D9-4315-903F-43E6F1DA94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  <p:sp>
        <p:nvSpPr>
          <p:cNvPr id="7" name="TextBox 6"/>
          <p:cNvSpPr txBox="1"/>
          <p:nvPr/>
        </p:nvSpPr>
        <p:spPr>
          <a:xfrm>
            <a:off x="897608" y="1082732"/>
            <a:ext cx="9311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саморегулируемых организаций, использующих веб-сервис получены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модернизации и усовершенствованию функциональности сервиса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1668" y="2174488"/>
            <a:ext cx="35126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базы вопросов в опросных листах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максимального количества фотографий с целью подтверждения соблюдения государственных нормативных требований охраны труда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9DB950-0D3A-4E21-A97A-FED654AD7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260" y="1852173"/>
            <a:ext cx="2499008" cy="24990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86039" y="2174489"/>
            <a:ext cx="48228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проверки веб-сервиса в качестве документарной основы для прохождения надзорных мероприятий территориальных органов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Роструда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положительной характеристики строительной организации перед территориальными органами Роструда, путем заполнения опросных форм и загрузки фото строительного объекта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AB5562B-F7C6-41D6-88BC-FC890465C4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680" y="2212380"/>
            <a:ext cx="1393270" cy="139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6F3307-3FCD-41A9-84A5-929404FF9F16}"/>
              </a:ext>
            </a:extLst>
          </p:cNvPr>
          <p:cNvSpPr/>
          <p:nvPr/>
        </p:nvSpPr>
        <p:spPr>
          <a:xfrm>
            <a:off x="300251" y="162035"/>
            <a:ext cx="378993" cy="7694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98788F2-E2E6-45BA-9C7F-11A1CD886FF8}"/>
              </a:ext>
            </a:extLst>
          </p:cNvPr>
          <p:cNvSpPr/>
          <p:nvPr/>
        </p:nvSpPr>
        <p:spPr>
          <a:xfrm>
            <a:off x="679244" y="313291"/>
            <a:ext cx="977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ОБЩИЙ РЕГИОНАЛЬНЫЙ ОХВАТ</a:t>
            </a:r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3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6413961D-81A6-4A3F-8679-8C9D29F87F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AEFC06-9F32-41EB-801B-EFEA87F49317}"/>
              </a:ext>
            </a:extLst>
          </p:cNvPr>
          <p:cNvSpPr/>
          <p:nvPr/>
        </p:nvSpPr>
        <p:spPr>
          <a:xfrm>
            <a:off x="411614" y="1295661"/>
            <a:ext cx="111547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охват пользователей веб-сервиса в лице СРО и строительных организаций – членов СРО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2460544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Пермский край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4230217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Тюменская область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2952078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Башкортостан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3452648"/>
            <a:ext cx="3290590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Ямало-Ненецкий автономный округ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4730787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5231357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Самарская область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5728457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Оренбургская область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2479913" y="6225557"/>
            <a:ext cx="329059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республика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0DBA757-0FC3-4F9C-99C4-B862386B80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0" t="4086" r="9164"/>
          <a:stretch/>
        </p:blipFill>
        <p:spPr>
          <a:xfrm>
            <a:off x="760667" y="2415613"/>
            <a:ext cx="806835" cy="751589"/>
          </a:xfrm>
          <a:prstGeom prst="rect">
            <a:avLst/>
          </a:prstGeom>
        </p:spPr>
      </p:pic>
      <p:pic>
        <p:nvPicPr>
          <p:cNvPr id="35" name="Picture 6" descr="http://apollo360.edu.vn/app-mobile/tinh-nang/static/images/app02/icon_02.png">
            <a:extLst>
              <a:ext uri="{FF2B5EF4-FFF2-40B4-BE49-F238E27FC236}">
                <a16:creationId xmlns:a16="http://schemas.microsoft.com/office/drawing/2014/main" id="{152A8170-E1D0-4DD6-B670-B2DDFF7D8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511" y="2460544"/>
            <a:ext cx="1145798" cy="150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DC2FC9D-64AD-4B05-B609-7DF5F83B9535}"/>
              </a:ext>
            </a:extLst>
          </p:cNvPr>
          <p:cNvSpPr/>
          <p:nvPr/>
        </p:nvSpPr>
        <p:spPr>
          <a:xfrm>
            <a:off x="6682914" y="2460544"/>
            <a:ext cx="3290590" cy="20313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соответствии с полученными по итогам практического применения СРО рекомендациями и предложениями по улучшению веб-сервиса</a:t>
            </a:r>
          </a:p>
        </p:txBody>
      </p:sp>
    </p:spTree>
    <p:extLst>
      <p:ext uri="{BB962C8B-B14F-4D97-AF65-F5344CB8AC3E}">
        <p14:creationId xmlns:p14="http://schemas.microsoft.com/office/powerpoint/2010/main" val="410451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5FA472E-C573-4BC3-8CC0-73B8D3CAD1BE}"/>
              </a:ext>
            </a:extLst>
          </p:cNvPr>
          <p:cNvSpPr/>
          <p:nvPr/>
        </p:nvSpPr>
        <p:spPr>
          <a:xfrm>
            <a:off x="300251" y="162035"/>
            <a:ext cx="378993" cy="7694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7EBCF1A0-A6D9-4315-903F-43E6F1DA94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3C48DE5-96D3-46E2-9D5E-AD22ED7CAE0D}"/>
              </a:ext>
            </a:extLst>
          </p:cNvPr>
          <p:cNvSpPr/>
          <p:nvPr/>
        </p:nvSpPr>
        <p:spPr>
          <a:xfrm>
            <a:off x="819024" y="331311"/>
            <a:ext cx="977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РЕЗУЛЬТАТЫ </a:t>
            </a:r>
            <a:r>
              <a:rPr lang="ru-RU" sz="2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ПРАКТИЧЕСКОГО ИСПОЛЬЗОВАНИЯ ЭИОТ</a:t>
            </a:r>
            <a:endParaRPr lang="ru-RU" sz="2200" b="1" dirty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7C7B492-E42F-4CA9-8F7C-27817C233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542" y="1762147"/>
            <a:ext cx="2123329" cy="2308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252" y="1762147"/>
            <a:ext cx="7483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информационной среды для взаимодействия строительной организации с СРО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НОСТРОЙ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отчетность о соблюдении членами СРО требований системы управления охраной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допущенных нарушений на строительных объектах</a:t>
            </a:r>
          </a:p>
        </p:txBody>
      </p:sp>
    </p:spTree>
    <p:extLst>
      <p:ext uri="{BB962C8B-B14F-4D97-AF65-F5344CB8AC3E}">
        <p14:creationId xmlns:p14="http://schemas.microsoft.com/office/powerpoint/2010/main" val="19822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D5BBB3-482D-4DA5-A23C-F383D48A8961}"/>
              </a:ext>
            </a:extLst>
          </p:cNvPr>
          <p:cNvSpPr/>
          <p:nvPr/>
        </p:nvSpPr>
        <p:spPr>
          <a:xfrm>
            <a:off x="1334337" y="2783535"/>
            <a:ext cx="977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БЛАГОДАРЮ ЗА ВНИМАНИЕ! </a:t>
            </a:r>
          </a:p>
        </p:txBody>
      </p:sp>
      <p:pic>
        <p:nvPicPr>
          <p:cNvPr id="6" name="Picture 3" descr="C:\Documents and Settings\new_pr_worker\Рабочий стол\НП\Презентации\Загускин 03.02.17\Logo_NOSTROY_fix_print.png">
            <a:extLst>
              <a:ext uri="{FF2B5EF4-FFF2-40B4-BE49-F238E27FC236}">
                <a16:creationId xmlns:a16="http://schemas.microsoft.com/office/drawing/2014/main" id="{7EBCF1A0-A6D9-4315-903F-43E6F1DA94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71" y="162035"/>
            <a:ext cx="1105079" cy="998785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3146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329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Петрова</dc:creator>
  <cp:lastModifiedBy>il ko</cp:lastModifiedBy>
  <cp:revision>101</cp:revision>
  <dcterms:created xsi:type="dcterms:W3CDTF">2019-07-15T13:21:49Z</dcterms:created>
  <dcterms:modified xsi:type="dcterms:W3CDTF">2019-10-15T15:54:14Z</dcterms:modified>
</cp:coreProperties>
</file>