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72" r:id="rId2"/>
    <p:sldId id="273" r:id="rId3"/>
    <p:sldId id="281" r:id="rId4"/>
    <p:sldId id="275" r:id="rId5"/>
    <p:sldId id="280" r:id="rId6"/>
    <p:sldId id="282" r:id="rId7"/>
    <p:sldId id="283" r:id="rId8"/>
  </p:sldIdLst>
  <p:sldSz cx="10693400" cy="7561263"/>
  <p:notesSz cx="6781800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2" autoAdjust="0"/>
    <p:restoredTop sz="94676" autoAdjust="0"/>
  </p:normalViewPr>
  <p:slideViewPr>
    <p:cSldViewPr>
      <p:cViewPr varScale="1">
        <p:scale>
          <a:sx n="75" d="100"/>
          <a:sy n="75" d="100"/>
        </p:scale>
        <p:origin x="-1098" y="-10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40FCE-16D0-4CC6-857F-15FA177B453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FE7061-E820-42CE-993C-8BD898693630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C4BF1D-87AC-45F2-8AF6-743A4075E2B1}" type="par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BEBBBC-5040-47ED-8B03-ADF9307DC344}" type="sib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33513E-D23F-41EE-953F-06A51EF808DF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509EA-4BE2-4B6A-A761-6863CADB7E16}" type="par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85C1CE-D0C0-4341-9313-9CD90DF6A6AA}" type="sib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D59E04-56B7-4D08-AA43-99635887DC26}" type="pres">
      <dgm:prSet presAssocID="{86340FCE-16D0-4CC6-857F-15FA177B453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A9683C-8CE0-4527-A4A9-932F19EAEADC}" type="pres">
      <dgm:prSet presAssocID="{20FE7061-E820-42CE-993C-8BD898693630}" presName="comp" presStyleCnt="0"/>
      <dgm:spPr/>
    </dgm:pt>
    <dgm:pt modelId="{F0D986DC-501F-429D-80B8-3A0B1B2E1C00}" type="pres">
      <dgm:prSet presAssocID="{20FE7061-E820-42CE-993C-8BD898693630}" presName="box" presStyleLbl="node1" presStyleIdx="0" presStyleCnt="2"/>
      <dgm:spPr/>
      <dgm:t>
        <a:bodyPr/>
        <a:lstStyle/>
        <a:p>
          <a:endParaRPr lang="ru-RU"/>
        </a:p>
      </dgm:t>
    </dgm:pt>
    <dgm:pt modelId="{2EFB5793-89A3-4743-A1D8-1600DE71265F}" type="pres">
      <dgm:prSet presAssocID="{20FE7061-E820-42CE-993C-8BD898693630}" presName="img" presStyleLbl="fgImgPlace1" presStyleIdx="0" presStyleCnt="2"/>
      <dgm:spPr>
        <a:solidFill>
          <a:schemeClr val="accent6">
            <a:lumMod val="75000"/>
          </a:schemeClr>
        </a:solidFill>
      </dgm:spPr>
    </dgm:pt>
    <dgm:pt modelId="{42552FB1-CCA5-42FD-A87C-7F657D32C07C}" type="pres">
      <dgm:prSet presAssocID="{20FE7061-E820-42CE-993C-8BD89869363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5DF99-31A1-4319-99CD-4BFD5F9DE42F}" type="pres">
      <dgm:prSet presAssocID="{F7BEBBBC-5040-47ED-8B03-ADF9307DC344}" presName="spacer" presStyleCnt="0"/>
      <dgm:spPr/>
    </dgm:pt>
    <dgm:pt modelId="{0BD1A038-C52B-4D46-ADF9-B87074DF3F6B}" type="pres">
      <dgm:prSet presAssocID="{8833513E-D23F-41EE-953F-06A51EF808DF}" presName="comp" presStyleCnt="0"/>
      <dgm:spPr/>
    </dgm:pt>
    <dgm:pt modelId="{05BD9E29-832B-4815-9FC8-069DEF061196}" type="pres">
      <dgm:prSet presAssocID="{8833513E-D23F-41EE-953F-06A51EF808DF}" presName="box" presStyleLbl="node1" presStyleIdx="1" presStyleCnt="2"/>
      <dgm:spPr/>
      <dgm:t>
        <a:bodyPr/>
        <a:lstStyle/>
        <a:p>
          <a:endParaRPr lang="ru-RU"/>
        </a:p>
      </dgm:t>
    </dgm:pt>
    <dgm:pt modelId="{0D98FC80-90E3-45AA-A148-46C83C0C9317}" type="pres">
      <dgm:prSet presAssocID="{8833513E-D23F-41EE-953F-06A51EF808DF}" presName="img" presStyleLbl="fgImgPlace1" presStyleIdx="1" presStyleCnt="2"/>
      <dgm:spPr>
        <a:solidFill>
          <a:schemeClr val="accent6">
            <a:lumMod val="75000"/>
          </a:schemeClr>
        </a:solidFill>
      </dgm:spPr>
    </dgm:pt>
    <dgm:pt modelId="{30060FA3-EA17-4830-8B30-5A3C3497B094}" type="pres">
      <dgm:prSet presAssocID="{8833513E-D23F-41EE-953F-06A51EF808D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96B3-49F0-457F-99F1-6572A753A502}" srcId="{86340FCE-16D0-4CC6-857F-15FA177B4535}" destId="{8833513E-D23F-41EE-953F-06A51EF808DF}" srcOrd="1" destOrd="0" parTransId="{812509EA-4BE2-4B6A-A761-6863CADB7E16}" sibTransId="{5885C1CE-D0C0-4341-9313-9CD90DF6A6AA}"/>
    <dgm:cxn modelId="{BA53E33E-2FE7-4F35-B215-386263438D1D}" type="presOf" srcId="{20FE7061-E820-42CE-993C-8BD898693630}" destId="{42552FB1-CCA5-42FD-A87C-7F657D32C07C}" srcOrd="1" destOrd="0" presId="urn:microsoft.com/office/officeart/2005/8/layout/vList4"/>
    <dgm:cxn modelId="{41BCF275-E07E-4996-A77B-5C8B8DD3EA63}" type="presOf" srcId="{8833513E-D23F-41EE-953F-06A51EF808DF}" destId="{30060FA3-EA17-4830-8B30-5A3C3497B094}" srcOrd="1" destOrd="0" presId="urn:microsoft.com/office/officeart/2005/8/layout/vList4"/>
    <dgm:cxn modelId="{2DB56F23-FFF5-4579-895D-B95CB2A49F37}" type="presOf" srcId="{20FE7061-E820-42CE-993C-8BD898693630}" destId="{F0D986DC-501F-429D-80B8-3A0B1B2E1C00}" srcOrd="0" destOrd="0" presId="urn:microsoft.com/office/officeart/2005/8/layout/vList4"/>
    <dgm:cxn modelId="{245527E8-9249-4CC7-B20C-FFB5F2EBA402}" type="presOf" srcId="{86340FCE-16D0-4CC6-857F-15FA177B4535}" destId="{DCD59E04-56B7-4D08-AA43-99635887DC26}" srcOrd="0" destOrd="0" presId="urn:microsoft.com/office/officeart/2005/8/layout/vList4"/>
    <dgm:cxn modelId="{12DD4AAC-120C-4463-BB62-64B14729EBB6}" srcId="{86340FCE-16D0-4CC6-857F-15FA177B4535}" destId="{20FE7061-E820-42CE-993C-8BD898693630}" srcOrd="0" destOrd="0" parTransId="{2DC4BF1D-87AC-45F2-8AF6-743A4075E2B1}" sibTransId="{F7BEBBBC-5040-47ED-8B03-ADF9307DC344}"/>
    <dgm:cxn modelId="{851E6067-D755-4642-924A-8578C62FD833}" type="presOf" srcId="{8833513E-D23F-41EE-953F-06A51EF808DF}" destId="{05BD9E29-832B-4815-9FC8-069DEF061196}" srcOrd="0" destOrd="0" presId="urn:microsoft.com/office/officeart/2005/8/layout/vList4"/>
    <dgm:cxn modelId="{AB4078A2-06E5-4BC0-BC08-78E49C28D4D6}" type="presParOf" srcId="{DCD59E04-56B7-4D08-AA43-99635887DC26}" destId="{CEA9683C-8CE0-4527-A4A9-932F19EAEADC}" srcOrd="0" destOrd="0" presId="urn:microsoft.com/office/officeart/2005/8/layout/vList4"/>
    <dgm:cxn modelId="{2E0AFB83-2FD9-45D7-A125-BDD551F6AD04}" type="presParOf" srcId="{CEA9683C-8CE0-4527-A4A9-932F19EAEADC}" destId="{F0D986DC-501F-429D-80B8-3A0B1B2E1C00}" srcOrd="0" destOrd="0" presId="urn:microsoft.com/office/officeart/2005/8/layout/vList4"/>
    <dgm:cxn modelId="{5893DFCB-EFC2-4B4E-A6D8-F135FDEFE5E2}" type="presParOf" srcId="{CEA9683C-8CE0-4527-A4A9-932F19EAEADC}" destId="{2EFB5793-89A3-4743-A1D8-1600DE71265F}" srcOrd="1" destOrd="0" presId="urn:microsoft.com/office/officeart/2005/8/layout/vList4"/>
    <dgm:cxn modelId="{4C41D242-624E-4F05-89B3-49BF585F04D6}" type="presParOf" srcId="{CEA9683C-8CE0-4527-A4A9-932F19EAEADC}" destId="{42552FB1-CCA5-42FD-A87C-7F657D32C07C}" srcOrd="2" destOrd="0" presId="urn:microsoft.com/office/officeart/2005/8/layout/vList4"/>
    <dgm:cxn modelId="{ADB3B3FF-5841-4DAE-9A3F-56FBDDE4EBDD}" type="presParOf" srcId="{DCD59E04-56B7-4D08-AA43-99635887DC26}" destId="{4C85DF99-31A1-4319-99CD-4BFD5F9DE42F}" srcOrd="1" destOrd="0" presId="urn:microsoft.com/office/officeart/2005/8/layout/vList4"/>
    <dgm:cxn modelId="{4E8182AC-508C-448C-8904-621432CAF31B}" type="presParOf" srcId="{DCD59E04-56B7-4D08-AA43-99635887DC26}" destId="{0BD1A038-C52B-4D46-ADF9-B87074DF3F6B}" srcOrd="2" destOrd="0" presId="urn:microsoft.com/office/officeart/2005/8/layout/vList4"/>
    <dgm:cxn modelId="{57CEB5DA-456B-4BC3-B14E-C9916A702A10}" type="presParOf" srcId="{0BD1A038-C52B-4D46-ADF9-B87074DF3F6B}" destId="{05BD9E29-832B-4815-9FC8-069DEF061196}" srcOrd="0" destOrd="0" presId="urn:microsoft.com/office/officeart/2005/8/layout/vList4"/>
    <dgm:cxn modelId="{97508B80-C884-4C08-B009-94256103B45B}" type="presParOf" srcId="{0BD1A038-C52B-4D46-ADF9-B87074DF3F6B}" destId="{0D98FC80-90E3-45AA-A148-46C83C0C9317}" srcOrd="1" destOrd="0" presId="urn:microsoft.com/office/officeart/2005/8/layout/vList4"/>
    <dgm:cxn modelId="{57EC1AB9-F170-4CC5-A7BF-5B2C5B62E159}" type="presParOf" srcId="{0BD1A038-C52B-4D46-ADF9-B87074DF3F6B}" destId="{30060FA3-EA17-4830-8B30-5A3C3497B09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40FCE-16D0-4CC6-857F-15FA177B453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59E04-56B7-4D08-AA43-99635887DC26}" type="pres">
      <dgm:prSet presAssocID="{86340FCE-16D0-4CC6-857F-15FA177B453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7BDAB87-91E5-4735-8EF1-076203295C93}" type="presOf" srcId="{86340FCE-16D0-4CC6-857F-15FA177B4535}" destId="{DCD59E04-56B7-4D08-AA43-99635887DC26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40FCE-16D0-4CC6-857F-15FA177B453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59E04-56B7-4D08-AA43-99635887DC26}" type="pres">
      <dgm:prSet presAssocID="{86340FCE-16D0-4CC6-857F-15FA177B453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CC05BA8-C687-44C9-A634-5CF91BFD8F25}" type="presOf" srcId="{86340FCE-16D0-4CC6-857F-15FA177B4535}" destId="{DCD59E04-56B7-4D08-AA43-99635887DC26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40FCE-16D0-4CC6-857F-15FA177B453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FE7061-E820-42CE-993C-8BD898693630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C4BF1D-87AC-45F2-8AF6-743A4075E2B1}" type="par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BEBBBC-5040-47ED-8B03-ADF9307DC344}" type="sib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33513E-D23F-41EE-953F-06A51EF808DF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509EA-4BE2-4B6A-A761-6863CADB7E16}" type="par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85C1CE-D0C0-4341-9313-9CD90DF6A6AA}" type="sib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D59E04-56B7-4D08-AA43-99635887DC26}" type="pres">
      <dgm:prSet presAssocID="{86340FCE-16D0-4CC6-857F-15FA177B453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A9683C-8CE0-4527-A4A9-932F19EAEADC}" type="pres">
      <dgm:prSet presAssocID="{20FE7061-E820-42CE-993C-8BD898693630}" presName="comp" presStyleCnt="0"/>
      <dgm:spPr/>
    </dgm:pt>
    <dgm:pt modelId="{F0D986DC-501F-429D-80B8-3A0B1B2E1C00}" type="pres">
      <dgm:prSet presAssocID="{20FE7061-E820-42CE-993C-8BD898693630}" presName="box" presStyleLbl="node1" presStyleIdx="0" presStyleCnt="2"/>
      <dgm:spPr/>
      <dgm:t>
        <a:bodyPr/>
        <a:lstStyle/>
        <a:p>
          <a:endParaRPr lang="ru-RU"/>
        </a:p>
      </dgm:t>
    </dgm:pt>
    <dgm:pt modelId="{2EFB5793-89A3-4743-A1D8-1600DE71265F}" type="pres">
      <dgm:prSet presAssocID="{20FE7061-E820-42CE-993C-8BD898693630}" presName="img" presStyleLbl="fgImgPlace1" presStyleIdx="0" presStyleCnt="2"/>
      <dgm:spPr>
        <a:solidFill>
          <a:schemeClr val="accent6">
            <a:lumMod val="75000"/>
          </a:schemeClr>
        </a:solidFill>
      </dgm:spPr>
    </dgm:pt>
    <dgm:pt modelId="{42552FB1-CCA5-42FD-A87C-7F657D32C07C}" type="pres">
      <dgm:prSet presAssocID="{20FE7061-E820-42CE-993C-8BD89869363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5DF99-31A1-4319-99CD-4BFD5F9DE42F}" type="pres">
      <dgm:prSet presAssocID="{F7BEBBBC-5040-47ED-8B03-ADF9307DC344}" presName="spacer" presStyleCnt="0"/>
      <dgm:spPr/>
    </dgm:pt>
    <dgm:pt modelId="{0BD1A038-C52B-4D46-ADF9-B87074DF3F6B}" type="pres">
      <dgm:prSet presAssocID="{8833513E-D23F-41EE-953F-06A51EF808DF}" presName="comp" presStyleCnt="0"/>
      <dgm:spPr/>
    </dgm:pt>
    <dgm:pt modelId="{05BD9E29-832B-4815-9FC8-069DEF061196}" type="pres">
      <dgm:prSet presAssocID="{8833513E-D23F-41EE-953F-06A51EF808DF}" presName="box" presStyleLbl="node1" presStyleIdx="1" presStyleCnt="2"/>
      <dgm:spPr/>
      <dgm:t>
        <a:bodyPr/>
        <a:lstStyle/>
        <a:p>
          <a:endParaRPr lang="ru-RU"/>
        </a:p>
      </dgm:t>
    </dgm:pt>
    <dgm:pt modelId="{0D98FC80-90E3-45AA-A148-46C83C0C9317}" type="pres">
      <dgm:prSet presAssocID="{8833513E-D23F-41EE-953F-06A51EF808DF}" presName="img" presStyleLbl="fgImgPlace1" presStyleIdx="1" presStyleCnt="2"/>
      <dgm:spPr>
        <a:solidFill>
          <a:schemeClr val="accent6">
            <a:lumMod val="75000"/>
          </a:schemeClr>
        </a:solidFill>
      </dgm:spPr>
    </dgm:pt>
    <dgm:pt modelId="{30060FA3-EA17-4830-8B30-5A3C3497B094}" type="pres">
      <dgm:prSet presAssocID="{8833513E-D23F-41EE-953F-06A51EF808D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96B3-49F0-457F-99F1-6572A753A502}" srcId="{86340FCE-16D0-4CC6-857F-15FA177B4535}" destId="{8833513E-D23F-41EE-953F-06A51EF808DF}" srcOrd="1" destOrd="0" parTransId="{812509EA-4BE2-4B6A-A761-6863CADB7E16}" sibTransId="{5885C1CE-D0C0-4341-9313-9CD90DF6A6AA}"/>
    <dgm:cxn modelId="{6A27BAC6-EB84-495F-BF6C-6F5398EC41D9}" type="presOf" srcId="{86340FCE-16D0-4CC6-857F-15FA177B4535}" destId="{DCD59E04-56B7-4D08-AA43-99635887DC26}" srcOrd="0" destOrd="0" presId="urn:microsoft.com/office/officeart/2005/8/layout/vList4"/>
    <dgm:cxn modelId="{12DD4AAC-120C-4463-BB62-64B14729EBB6}" srcId="{86340FCE-16D0-4CC6-857F-15FA177B4535}" destId="{20FE7061-E820-42CE-993C-8BD898693630}" srcOrd="0" destOrd="0" parTransId="{2DC4BF1D-87AC-45F2-8AF6-743A4075E2B1}" sibTransId="{F7BEBBBC-5040-47ED-8B03-ADF9307DC344}"/>
    <dgm:cxn modelId="{4D102A11-A75B-4909-BD68-98DF95908EC0}" type="presOf" srcId="{8833513E-D23F-41EE-953F-06A51EF808DF}" destId="{05BD9E29-832B-4815-9FC8-069DEF061196}" srcOrd="0" destOrd="0" presId="urn:microsoft.com/office/officeart/2005/8/layout/vList4"/>
    <dgm:cxn modelId="{1208592E-7B2F-4A47-BE8D-53E23044ABAA}" type="presOf" srcId="{20FE7061-E820-42CE-993C-8BD898693630}" destId="{F0D986DC-501F-429D-80B8-3A0B1B2E1C00}" srcOrd="0" destOrd="0" presId="urn:microsoft.com/office/officeart/2005/8/layout/vList4"/>
    <dgm:cxn modelId="{D7A56BA1-2F55-4967-9A26-4D6746BF33C5}" type="presOf" srcId="{20FE7061-E820-42CE-993C-8BD898693630}" destId="{42552FB1-CCA5-42FD-A87C-7F657D32C07C}" srcOrd="1" destOrd="0" presId="urn:microsoft.com/office/officeart/2005/8/layout/vList4"/>
    <dgm:cxn modelId="{45748C79-45C7-4003-B24F-D769E731A574}" type="presOf" srcId="{8833513E-D23F-41EE-953F-06A51EF808DF}" destId="{30060FA3-EA17-4830-8B30-5A3C3497B094}" srcOrd="1" destOrd="0" presId="urn:microsoft.com/office/officeart/2005/8/layout/vList4"/>
    <dgm:cxn modelId="{7D9FD59B-DE7F-43E1-BFE0-9B5AF26FE67D}" type="presParOf" srcId="{DCD59E04-56B7-4D08-AA43-99635887DC26}" destId="{CEA9683C-8CE0-4527-A4A9-932F19EAEADC}" srcOrd="0" destOrd="0" presId="urn:microsoft.com/office/officeart/2005/8/layout/vList4"/>
    <dgm:cxn modelId="{88B16ABE-5A13-4E02-8339-136F1B3764B1}" type="presParOf" srcId="{CEA9683C-8CE0-4527-A4A9-932F19EAEADC}" destId="{F0D986DC-501F-429D-80B8-3A0B1B2E1C00}" srcOrd="0" destOrd="0" presId="urn:microsoft.com/office/officeart/2005/8/layout/vList4"/>
    <dgm:cxn modelId="{B5DA3E09-A25F-4E3D-B9D2-E559920D9335}" type="presParOf" srcId="{CEA9683C-8CE0-4527-A4A9-932F19EAEADC}" destId="{2EFB5793-89A3-4743-A1D8-1600DE71265F}" srcOrd="1" destOrd="0" presId="urn:microsoft.com/office/officeart/2005/8/layout/vList4"/>
    <dgm:cxn modelId="{198B5F55-1963-42B5-9677-F62C151C3AA8}" type="presParOf" srcId="{CEA9683C-8CE0-4527-A4A9-932F19EAEADC}" destId="{42552FB1-CCA5-42FD-A87C-7F657D32C07C}" srcOrd="2" destOrd="0" presId="urn:microsoft.com/office/officeart/2005/8/layout/vList4"/>
    <dgm:cxn modelId="{EB7AFA51-2847-49FD-B686-12712E89B8EC}" type="presParOf" srcId="{DCD59E04-56B7-4D08-AA43-99635887DC26}" destId="{4C85DF99-31A1-4319-99CD-4BFD5F9DE42F}" srcOrd="1" destOrd="0" presId="urn:microsoft.com/office/officeart/2005/8/layout/vList4"/>
    <dgm:cxn modelId="{BB25E4CE-FBE1-4F40-B8DE-B1FB8CDF6FD1}" type="presParOf" srcId="{DCD59E04-56B7-4D08-AA43-99635887DC26}" destId="{0BD1A038-C52B-4D46-ADF9-B87074DF3F6B}" srcOrd="2" destOrd="0" presId="urn:microsoft.com/office/officeart/2005/8/layout/vList4"/>
    <dgm:cxn modelId="{2E463B01-A9A4-483E-A737-9627B08E9028}" type="presParOf" srcId="{0BD1A038-C52B-4D46-ADF9-B87074DF3F6B}" destId="{05BD9E29-832B-4815-9FC8-069DEF061196}" srcOrd="0" destOrd="0" presId="urn:microsoft.com/office/officeart/2005/8/layout/vList4"/>
    <dgm:cxn modelId="{E3FFE0DC-96B1-4BED-B5E8-74B34E786449}" type="presParOf" srcId="{0BD1A038-C52B-4D46-ADF9-B87074DF3F6B}" destId="{0D98FC80-90E3-45AA-A148-46C83C0C9317}" srcOrd="1" destOrd="0" presId="urn:microsoft.com/office/officeart/2005/8/layout/vList4"/>
    <dgm:cxn modelId="{488F1D66-2386-4647-9AC8-ED45AFE83EE0}" type="presParOf" srcId="{0BD1A038-C52B-4D46-ADF9-B87074DF3F6B}" destId="{30060FA3-EA17-4830-8B30-5A3C3497B09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340FCE-16D0-4CC6-857F-15FA177B453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FE7061-E820-42CE-993C-8BD898693630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C4BF1D-87AC-45F2-8AF6-743A4075E2B1}" type="par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BEBBBC-5040-47ED-8B03-ADF9307DC344}" type="sib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33513E-D23F-41EE-953F-06A51EF808DF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509EA-4BE2-4B6A-A761-6863CADB7E16}" type="par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85C1CE-D0C0-4341-9313-9CD90DF6A6AA}" type="sib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D59E04-56B7-4D08-AA43-99635887DC26}" type="pres">
      <dgm:prSet presAssocID="{86340FCE-16D0-4CC6-857F-15FA177B453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A9683C-8CE0-4527-A4A9-932F19EAEADC}" type="pres">
      <dgm:prSet presAssocID="{20FE7061-E820-42CE-993C-8BD898693630}" presName="comp" presStyleCnt="0"/>
      <dgm:spPr/>
    </dgm:pt>
    <dgm:pt modelId="{F0D986DC-501F-429D-80B8-3A0B1B2E1C00}" type="pres">
      <dgm:prSet presAssocID="{20FE7061-E820-42CE-993C-8BD898693630}" presName="box" presStyleLbl="node1" presStyleIdx="0" presStyleCnt="2"/>
      <dgm:spPr/>
      <dgm:t>
        <a:bodyPr/>
        <a:lstStyle/>
        <a:p>
          <a:endParaRPr lang="ru-RU"/>
        </a:p>
      </dgm:t>
    </dgm:pt>
    <dgm:pt modelId="{2EFB5793-89A3-4743-A1D8-1600DE71265F}" type="pres">
      <dgm:prSet presAssocID="{20FE7061-E820-42CE-993C-8BD898693630}" presName="img" presStyleLbl="fgImgPlace1" presStyleIdx="0" presStyleCnt="2"/>
      <dgm:spPr>
        <a:solidFill>
          <a:schemeClr val="accent6">
            <a:lumMod val="75000"/>
          </a:schemeClr>
        </a:solidFill>
      </dgm:spPr>
    </dgm:pt>
    <dgm:pt modelId="{42552FB1-CCA5-42FD-A87C-7F657D32C07C}" type="pres">
      <dgm:prSet presAssocID="{20FE7061-E820-42CE-993C-8BD89869363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5DF99-31A1-4319-99CD-4BFD5F9DE42F}" type="pres">
      <dgm:prSet presAssocID="{F7BEBBBC-5040-47ED-8B03-ADF9307DC344}" presName="spacer" presStyleCnt="0"/>
      <dgm:spPr/>
    </dgm:pt>
    <dgm:pt modelId="{0BD1A038-C52B-4D46-ADF9-B87074DF3F6B}" type="pres">
      <dgm:prSet presAssocID="{8833513E-D23F-41EE-953F-06A51EF808DF}" presName="comp" presStyleCnt="0"/>
      <dgm:spPr/>
    </dgm:pt>
    <dgm:pt modelId="{05BD9E29-832B-4815-9FC8-069DEF061196}" type="pres">
      <dgm:prSet presAssocID="{8833513E-D23F-41EE-953F-06A51EF808DF}" presName="box" presStyleLbl="node1" presStyleIdx="1" presStyleCnt="2"/>
      <dgm:spPr/>
      <dgm:t>
        <a:bodyPr/>
        <a:lstStyle/>
        <a:p>
          <a:endParaRPr lang="ru-RU"/>
        </a:p>
      </dgm:t>
    </dgm:pt>
    <dgm:pt modelId="{0D98FC80-90E3-45AA-A148-46C83C0C9317}" type="pres">
      <dgm:prSet presAssocID="{8833513E-D23F-41EE-953F-06A51EF808DF}" presName="img" presStyleLbl="fgImgPlace1" presStyleIdx="1" presStyleCnt="2"/>
      <dgm:spPr>
        <a:solidFill>
          <a:schemeClr val="accent6">
            <a:lumMod val="75000"/>
          </a:schemeClr>
        </a:solidFill>
      </dgm:spPr>
    </dgm:pt>
    <dgm:pt modelId="{30060FA3-EA17-4830-8B30-5A3C3497B094}" type="pres">
      <dgm:prSet presAssocID="{8833513E-D23F-41EE-953F-06A51EF808D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96B3-49F0-457F-99F1-6572A753A502}" srcId="{86340FCE-16D0-4CC6-857F-15FA177B4535}" destId="{8833513E-D23F-41EE-953F-06A51EF808DF}" srcOrd="1" destOrd="0" parTransId="{812509EA-4BE2-4B6A-A761-6863CADB7E16}" sibTransId="{5885C1CE-D0C0-4341-9313-9CD90DF6A6AA}"/>
    <dgm:cxn modelId="{0CC888E8-FAD3-47E4-A2C9-44CC98818473}" type="presOf" srcId="{8833513E-D23F-41EE-953F-06A51EF808DF}" destId="{05BD9E29-832B-4815-9FC8-069DEF061196}" srcOrd="0" destOrd="0" presId="urn:microsoft.com/office/officeart/2005/8/layout/vList4"/>
    <dgm:cxn modelId="{1DE1D98E-266B-4092-A807-2BFD1D206936}" type="presOf" srcId="{86340FCE-16D0-4CC6-857F-15FA177B4535}" destId="{DCD59E04-56B7-4D08-AA43-99635887DC26}" srcOrd="0" destOrd="0" presId="urn:microsoft.com/office/officeart/2005/8/layout/vList4"/>
    <dgm:cxn modelId="{9EFD47CC-5561-4F97-B673-F100C41CB295}" type="presOf" srcId="{20FE7061-E820-42CE-993C-8BD898693630}" destId="{42552FB1-CCA5-42FD-A87C-7F657D32C07C}" srcOrd="1" destOrd="0" presId="urn:microsoft.com/office/officeart/2005/8/layout/vList4"/>
    <dgm:cxn modelId="{12DD4AAC-120C-4463-BB62-64B14729EBB6}" srcId="{86340FCE-16D0-4CC6-857F-15FA177B4535}" destId="{20FE7061-E820-42CE-993C-8BD898693630}" srcOrd="0" destOrd="0" parTransId="{2DC4BF1D-87AC-45F2-8AF6-743A4075E2B1}" sibTransId="{F7BEBBBC-5040-47ED-8B03-ADF9307DC344}"/>
    <dgm:cxn modelId="{445D4B16-AC86-40C8-A0A6-BF8FD77ED25C}" type="presOf" srcId="{20FE7061-E820-42CE-993C-8BD898693630}" destId="{F0D986DC-501F-429D-80B8-3A0B1B2E1C00}" srcOrd="0" destOrd="0" presId="urn:microsoft.com/office/officeart/2005/8/layout/vList4"/>
    <dgm:cxn modelId="{C54A2B03-C5CB-4E7F-A152-F13864F3F51E}" type="presOf" srcId="{8833513E-D23F-41EE-953F-06A51EF808DF}" destId="{30060FA3-EA17-4830-8B30-5A3C3497B094}" srcOrd="1" destOrd="0" presId="urn:microsoft.com/office/officeart/2005/8/layout/vList4"/>
    <dgm:cxn modelId="{5CC3BEEE-E99B-484C-ABBA-BE9D9F8A7D50}" type="presParOf" srcId="{DCD59E04-56B7-4D08-AA43-99635887DC26}" destId="{CEA9683C-8CE0-4527-A4A9-932F19EAEADC}" srcOrd="0" destOrd="0" presId="urn:microsoft.com/office/officeart/2005/8/layout/vList4"/>
    <dgm:cxn modelId="{9CA612E0-A062-46FB-99E0-03B1CD3C1FD1}" type="presParOf" srcId="{CEA9683C-8CE0-4527-A4A9-932F19EAEADC}" destId="{F0D986DC-501F-429D-80B8-3A0B1B2E1C00}" srcOrd="0" destOrd="0" presId="urn:microsoft.com/office/officeart/2005/8/layout/vList4"/>
    <dgm:cxn modelId="{824EDFBF-E3D3-4562-A3B9-A4C52D58AC36}" type="presParOf" srcId="{CEA9683C-8CE0-4527-A4A9-932F19EAEADC}" destId="{2EFB5793-89A3-4743-A1D8-1600DE71265F}" srcOrd="1" destOrd="0" presId="urn:microsoft.com/office/officeart/2005/8/layout/vList4"/>
    <dgm:cxn modelId="{6C8FADCC-BCDA-437F-B82F-C8E1C52223F2}" type="presParOf" srcId="{CEA9683C-8CE0-4527-A4A9-932F19EAEADC}" destId="{42552FB1-CCA5-42FD-A87C-7F657D32C07C}" srcOrd="2" destOrd="0" presId="urn:microsoft.com/office/officeart/2005/8/layout/vList4"/>
    <dgm:cxn modelId="{BC283BF1-F8BC-4938-986A-597400D8CF7D}" type="presParOf" srcId="{DCD59E04-56B7-4D08-AA43-99635887DC26}" destId="{4C85DF99-31A1-4319-99CD-4BFD5F9DE42F}" srcOrd="1" destOrd="0" presId="urn:microsoft.com/office/officeart/2005/8/layout/vList4"/>
    <dgm:cxn modelId="{370907D1-4E50-412B-92F2-B834D3362E37}" type="presParOf" srcId="{DCD59E04-56B7-4D08-AA43-99635887DC26}" destId="{0BD1A038-C52B-4D46-ADF9-B87074DF3F6B}" srcOrd="2" destOrd="0" presId="urn:microsoft.com/office/officeart/2005/8/layout/vList4"/>
    <dgm:cxn modelId="{14508002-6832-4CD6-B475-1CFA0D29C418}" type="presParOf" srcId="{0BD1A038-C52B-4D46-ADF9-B87074DF3F6B}" destId="{05BD9E29-832B-4815-9FC8-069DEF061196}" srcOrd="0" destOrd="0" presId="urn:microsoft.com/office/officeart/2005/8/layout/vList4"/>
    <dgm:cxn modelId="{4721D6D0-8D69-492E-9BD9-430B529E3FEF}" type="presParOf" srcId="{0BD1A038-C52B-4D46-ADF9-B87074DF3F6B}" destId="{0D98FC80-90E3-45AA-A148-46C83C0C9317}" srcOrd="1" destOrd="0" presId="urn:microsoft.com/office/officeart/2005/8/layout/vList4"/>
    <dgm:cxn modelId="{CEAF1EB8-6A30-4101-95FD-F4DD809E7E3A}" type="presParOf" srcId="{0BD1A038-C52B-4D46-ADF9-B87074DF3F6B}" destId="{30060FA3-EA17-4830-8B30-5A3C3497B09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340FCE-16D0-4CC6-857F-15FA177B453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FE7061-E820-42CE-993C-8BD898693630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C4BF1D-87AC-45F2-8AF6-743A4075E2B1}" type="par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BEBBBC-5040-47ED-8B03-ADF9307DC344}" type="sib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33513E-D23F-41EE-953F-06A51EF808DF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509EA-4BE2-4B6A-A761-6863CADB7E16}" type="par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85C1CE-D0C0-4341-9313-9CD90DF6A6AA}" type="sib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D59E04-56B7-4D08-AA43-99635887DC26}" type="pres">
      <dgm:prSet presAssocID="{86340FCE-16D0-4CC6-857F-15FA177B453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A9683C-8CE0-4527-A4A9-932F19EAEADC}" type="pres">
      <dgm:prSet presAssocID="{20FE7061-E820-42CE-993C-8BD898693630}" presName="comp" presStyleCnt="0"/>
      <dgm:spPr/>
    </dgm:pt>
    <dgm:pt modelId="{F0D986DC-501F-429D-80B8-3A0B1B2E1C00}" type="pres">
      <dgm:prSet presAssocID="{20FE7061-E820-42CE-993C-8BD898693630}" presName="box" presStyleLbl="node1" presStyleIdx="0" presStyleCnt="2" custLinFactNeighborY="-52513"/>
      <dgm:spPr/>
      <dgm:t>
        <a:bodyPr/>
        <a:lstStyle/>
        <a:p>
          <a:endParaRPr lang="ru-RU"/>
        </a:p>
      </dgm:t>
    </dgm:pt>
    <dgm:pt modelId="{2EFB5793-89A3-4743-A1D8-1600DE71265F}" type="pres">
      <dgm:prSet presAssocID="{20FE7061-E820-42CE-993C-8BD898693630}" presName="img" presStyleLbl="fgImgPlace1" presStyleIdx="0" presStyleCnt="2"/>
      <dgm:spPr>
        <a:solidFill>
          <a:schemeClr val="accent6">
            <a:lumMod val="75000"/>
          </a:schemeClr>
        </a:solidFill>
      </dgm:spPr>
    </dgm:pt>
    <dgm:pt modelId="{42552FB1-CCA5-42FD-A87C-7F657D32C07C}" type="pres">
      <dgm:prSet presAssocID="{20FE7061-E820-42CE-993C-8BD89869363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5DF99-31A1-4319-99CD-4BFD5F9DE42F}" type="pres">
      <dgm:prSet presAssocID="{F7BEBBBC-5040-47ED-8B03-ADF9307DC344}" presName="spacer" presStyleCnt="0"/>
      <dgm:spPr/>
    </dgm:pt>
    <dgm:pt modelId="{0BD1A038-C52B-4D46-ADF9-B87074DF3F6B}" type="pres">
      <dgm:prSet presAssocID="{8833513E-D23F-41EE-953F-06A51EF808DF}" presName="comp" presStyleCnt="0"/>
      <dgm:spPr/>
    </dgm:pt>
    <dgm:pt modelId="{05BD9E29-832B-4815-9FC8-069DEF061196}" type="pres">
      <dgm:prSet presAssocID="{8833513E-D23F-41EE-953F-06A51EF808DF}" presName="box" presStyleLbl="node1" presStyleIdx="1" presStyleCnt="2"/>
      <dgm:spPr/>
      <dgm:t>
        <a:bodyPr/>
        <a:lstStyle/>
        <a:p>
          <a:endParaRPr lang="ru-RU"/>
        </a:p>
      </dgm:t>
    </dgm:pt>
    <dgm:pt modelId="{0D98FC80-90E3-45AA-A148-46C83C0C9317}" type="pres">
      <dgm:prSet presAssocID="{8833513E-D23F-41EE-953F-06A51EF808DF}" presName="img" presStyleLbl="fgImgPlace1" presStyleIdx="1" presStyleCnt="2"/>
      <dgm:spPr>
        <a:solidFill>
          <a:schemeClr val="accent6">
            <a:lumMod val="75000"/>
          </a:schemeClr>
        </a:solidFill>
      </dgm:spPr>
    </dgm:pt>
    <dgm:pt modelId="{30060FA3-EA17-4830-8B30-5A3C3497B094}" type="pres">
      <dgm:prSet presAssocID="{8833513E-D23F-41EE-953F-06A51EF808D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96B3-49F0-457F-99F1-6572A753A502}" srcId="{86340FCE-16D0-4CC6-857F-15FA177B4535}" destId="{8833513E-D23F-41EE-953F-06A51EF808DF}" srcOrd="1" destOrd="0" parTransId="{812509EA-4BE2-4B6A-A761-6863CADB7E16}" sibTransId="{5885C1CE-D0C0-4341-9313-9CD90DF6A6AA}"/>
    <dgm:cxn modelId="{15698603-6058-4F9D-80BF-A23E2CC1D5A6}" type="presOf" srcId="{20FE7061-E820-42CE-993C-8BD898693630}" destId="{F0D986DC-501F-429D-80B8-3A0B1B2E1C00}" srcOrd="0" destOrd="0" presId="urn:microsoft.com/office/officeart/2005/8/layout/vList4"/>
    <dgm:cxn modelId="{5338A61F-EC6C-4740-90C5-77A8DB33CF57}" type="presOf" srcId="{8833513E-D23F-41EE-953F-06A51EF808DF}" destId="{30060FA3-EA17-4830-8B30-5A3C3497B094}" srcOrd="1" destOrd="0" presId="urn:microsoft.com/office/officeart/2005/8/layout/vList4"/>
    <dgm:cxn modelId="{B88A726A-19C8-4442-A4EA-448F62948278}" type="presOf" srcId="{86340FCE-16D0-4CC6-857F-15FA177B4535}" destId="{DCD59E04-56B7-4D08-AA43-99635887DC26}" srcOrd="0" destOrd="0" presId="urn:microsoft.com/office/officeart/2005/8/layout/vList4"/>
    <dgm:cxn modelId="{675A876D-7EA2-436B-B1B2-C6091953F0AE}" type="presOf" srcId="{20FE7061-E820-42CE-993C-8BD898693630}" destId="{42552FB1-CCA5-42FD-A87C-7F657D32C07C}" srcOrd="1" destOrd="0" presId="urn:microsoft.com/office/officeart/2005/8/layout/vList4"/>
    <dgm:cxn modelId="{3DBD20E4-7DC9-43C4-8647-EFF56032BC29}" type="presOf" srcId="{8833513E-D23F-41EE-953F-06A51EF808DF}" destId="{05BD9E29-832B-4815-9FC8-069DEF061196}" srcOrd="0" destOrd="0" presId="urn:microsoft.com/office/officeart/2005/8/layout/vList4"/>
    <dgm:cxn modelId="{12DD4AAC-120C-4463-BB62-64B14729EBB6}" srcId="{86340FCE-16D0-4CC6-857F-15FA177B4535}" destId="{20FE7061-E820-42CE-993C-8BD898693630}" srcOrd="0" destOrd="0" parTransId="{2DC4BF1D-87AC-45F2-8AF6-743A4075E2B1}" sibTransId="{F7BEBBBC-5040-47ED-8B03-ADF9307DC344}"/>
    <dgm:cxn modelId="{71437FB9-4743-47A0-9357-EA8B6CA4CB44}" type="presParOf" srcId="{DCD59E04-56B7-4D08-AA43-99635887DC26}" destId="{CEA9683C-8CE0-4527-A4A9-932F19EAEADC}" srcOrd="0" destOrd="0" presId="urn:microsoft.com/office/officeart/2005/8/layout/vList4"/>
    <dgm:cxn modelId="{06D7515E-9B90-44F6-B466-28ADC3B17CCD}" type="presParOf" srcId="{CEA9683C-8CE0-4527-A4A9-932F19EAEADC}" destId="{F0D986DC-501F-429D-80B8-3A0B1B2E1C00}" srcOrd="0" destOrd="0" presId="urn:microsoft.com/office/officeart/2005/8/layout/vList4"/>
    <dgm:cxn modelId="{915893DD-8E9E-48F5-A6AB-113BAF1BA054}" type="presParOf" srcId="{CEA9683C-8CE0-4527-A4A9-932F19EAEADC}" destId="{2EFB5793-89A3-4743-A1D8-1600DE71265F}" srcOrd="1" destOrd="0" presId="urn:microsoft.com/office/officeart/2005/8/layout/vList4"/>
    <dgm:cxn modelId="{167BFB9E-C025-4807-B878-F8CBCF5A4A8E}" type="presParOf" srcId="{CEA9683C-8CE0-4527-A4A9-932F19EAEADC}" destId="{42552FB1-CCA5-42FD-A87C-7F657D32C07C}" srcOrd="2" destOrd="0" presId="urn:microsoft.com/office/officeart/2005/8/layout/vList4"/>
    <dgm:cxn modelId="{C562B170-7A68-43C0-9295-C1A2848A5D1B}" type="presParOf" srcId="{DCD59E04-56B7-4D08-AA43-99635887DC26}" destId="{4C85DF99-31A1-4319-99CD-4BFD5F9DE42F}" srcOrd="1" destOrd="0" presId="urn:microsoft.com/office/officeart/2005/8/layout/vList4"/>
    <dgm:cxn modelId="{C6BD5B9B-4A0B-46F6-929A-E2F771189735}" type="presParOf" srcId="{DCD59E04-56B7-4D08-AA43-99635887DC26}" destId="{0BD1A038-C52B-4D46-ADF9-B87074DF3F6B}" srcOrd="2" destOrd="0" presId="urn:microsoft.com/office/officeart/2005/8/layout/vList4"/>
    <dgm:cxn modelId="{AA2B6728-315E-4F6E-A712-0B33289F48D2}" type="presParOf" srcId="{0BD1A038-C52B-4D46-ADF9-B87074DF3F6B}" destId="{05BD9E29-832B-4815-9FC8-069DEF061196}" srcOrd="0" destOrd="0" presId="urn:microsoft.com/office/officeart/2005/8/layout/vList4"/>
    <dgm:cxn modelId="{6025ECC5-CD85-4CD8-B8F2-866B83C09CDE}" type="presParOf" srcId="{0BD1A038-C52B-4D46-ADF9-B87074DF3F6B}" destId="{0D98FC80-90E3-45AA-A148-46C83C0C9317}" srcOrd="1" destOrd="0" presId="urn:microsoft.com/office/officeart/2005/8/layout/vList4"/>
    <dgm:cxn modelId="{9C7A0767-F1BA-409D-A034-2DEF2AB9CBE7}" type="presParOf" srcId="{0BD1A038-C52B-4D46-ADF9-B87074DF3F6B}" destId="{30060FA3-EA17-4830-8B30-5A3C3497B09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3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340FCE-16D0-4CC6-857F-15FA177B453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FE7061-E820-42CE-993C-8BD898693630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C4BF1D-87AC-45F2-8AF6-743A4075E2B1}" type="par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BEBBBC-5040-47ED-8B03-ADF9307DC344}" type="sibTrans" cxnId="{12DD4AAC-120C-4463-BB62-64B14729EBB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33513E-D23F-41EE-953F-06A51EF808DF}">
      <dgm:prSet phldrT="[Текст]" custT="1"/>
      <dgm:spPr>
        <a:solidFill>
          <a:schemeClr val="accent6">
            <a:lumMod val="75000"/>
            <a:alpha val="3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509EA-4BE2-4B6A-A761-6863CADB7E16}" type="par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85C1CE-D0C0-4341-9313-9CD90DF6A6AA}" type="sibTrans" cxnId="{EBC796B3-49F0-457F-99F1-6572A753A50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D59E04-56B7-4D08-AA43-99635887DC26}" type="pres">
      <dgm:prSet presAssocID="{86340FCE-16D0-4CC6-857F-15FA177B453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A9683C-8CE0-4527-A4A9-932F19EAEADC}" type="pres">
      <dgm:prSet presAssocID="{20FE7061-E820-42CE-993C-8BD898693630}" presName="comp" presStyleCnt="0"/>
      <dgm:spPr/>
    </dgm:pt>
    <dgm:pt modelId="{F0D986DC-501F-429D-80B8-3A0B1B2E1C00}" type="pres">
      <dgm:prSet presAssocID="{20FE7061-E820-42CE-993C-8BD898693630}" presName="box" presStyleLbl="node1" presStyleIdx="0" presStyleCnt="2" custLinFactNeighborY="-52513"/>
      <dgm:spPr/>
      <dgm:t>
        <a:bodyPr/>
        <a:lstStyle/>
        <a:p>
          <a:endParaRPr lang="ru-RU"/>
        </a:p>
      </dgm:t>
    </dgm:pt>
    <dgm:pt modelId="{2EFB5793-89A3-4743-A1D8-1600DE71265F}" type="pres">
      <dgm:prSet presAssocID="{20FE7061-E820-42CE-993C-8BD898693630}" presName="img" presStyleLbl="fgImgPlace1" presStyleIdx="0" presStyleCnt="2"/>
      <dgm:spPr>
        <a:solidFill>
          <a:schemeClr val="accent6">
            <a:lumMod val="75000"/>
          </a:schemeClr>
        </a:solidFill>
      </dgm:spPr>
    </dgm:pt>
    <dgm:pt modelId="{42552FB1-CCA5-42FD-A87C-7F657D32C07C}" type="pres">
      <dgm:prSet presAssocID="{20FE7061-E820-42CE-993C-8BD89869363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5DF99-31A1-4319-99CD-4BFD5F9DE42F}" type="pres">
      <dgm:prSet presAssocID="{F7BEBBBC-5040-47ED-8B03-ADF9307DC344}" presName="spacer" presStyleCnt="0"/>
      <dgm:spPr/>
    </dgm:pt>
    <dgm:pt modelId="{0BD1A038-C52B-4D46-ADF9-B87074DF3F6B}" type="pres">
      <dgm:prSet presAssocID="{8833513E-D23F-41EE-953F-06A51EF808DF}" presName="comp" presStyleCnt="0"/>
      <dgm:spPr/>
    </dgm:pt>
    <dgm:pt modelId="{05BD9E29-832B-4815-9FC8-069DEF061196}" type="pres">
      <dgm:prSet presAssocID="{8833513E-D23F-41EE-953F-06A51EF808DF}" presName="box" presStyleLbl="node1" presStyleIdx="1" presStyleCnt="2"/>
      <dgm:spPr/>
      <dgm:t>
        <a:bodyPr/>
        <a:lstStyle/>
        <a:p>
          <a:endParaRPr lang="ru-RU"/>
        </a:p>
      </dgm:t>
    </dgm:pt>
    <dgm:pt modelId="{0D98FC80-90E3-45AA-A148-46C83C0C9317}" type="pres">
      <dgm:prSet presAssocID="{8833513E-D23F-41EE-953F-06A51EF808DF}" presName="img" presStyleLbl="fgImgPlace1" presStyleIdx="1" presStyleCnt="2"/>
      <dgm:spPr>
        <a:solidFill>
          <a:schemeClr val="accent6">
            <a:lumMod val="75000"/>
          </a:schemeClr>
        </a:solidFill>
      </dgm:spPr>
    </dgm:pt>
    <dgm:pt modelId="{30060FA3-EA17-4830-8B30-5A3C3497B094}" type="pres">
      <dgm:prSet presAssocID="{8833513E-D23F-41EE-953F-06A51EF808D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796B3-49F0-457F-99F1-6572A753A502}" srcId="{86340FCE-16D0-4CC6-857F-15FA177B4535}" destId="{8833513E-D23F-41EE-953F-06A51EF808DF}" srcOrd="1" destOrd="0" parTransId="{812509EA-4BE2-4B6A-A761-6863CADB7E16}" sibTransId="{5885C1CE-D0C0-4341-9313-9CD90DF6A6AA}"/>
    <dgm:cxn modelId="{86ED2ACA-7F32-43CF-BD57-DEAB57E1EB94}" type="presOf" srcId="{20FE7061-E820-42CE-993C-8BD898693630}" destId="{42552FB1-CCA5-42FD-A87C-7F657D32C07C}" srcOrd="1" destOrd="0" presId="urn:microsoft.com/office/officeart/2005/8/layout/vList4"/>
    <dgm:cxn modelId="{97B6037E-7161-472D-9EAF-760869B9702A}" type="presOf" srcId="{8833513E-D23F-41EE-953F-06A51EF808DF}" destId="{30060FA3-EA17-4830-8B30-5A3C3497B094}" srcOrd="1" destOrd="0" presId="urn:microsoft.com/office/officeart/2005/8/layout/vList4"/>
    <dgm:cxn modelId="{2427AE91-D8D6-49F8-9CF0-D4C70EC22002}" type="presOf" srcId="{20FE7061-E820-42CE-993C-8BD898693630}" destId="{F0D986DC-501F-429D-80B8-3A0B1B2E1C00}" srcOrd="0" destOrd="0" presId="urn:microsoft.com/office/officeart/2005/8/layout/vList4"/>
    <dgm:cxn modelId="{12DD4AAC-120C-4463-BB62-64B14729EBB6}" srcId="{86340FCE-16D0-4CC6-857F-15FA177B4535}" destId="{20FE7061-E820-42CE-993C-8BD898693630}" srcOrd="0" destOrd="0" parTransId="{2DC4BF1D-87AC-45F2-8AF6-743A4075E2B1}" sibTransId="{F7BEBBBC-5040-47ED-8B03-ADF9307DC344}"/>
    <dgm:cxn modelId="{46EEF551-6D6C-44B9-A855-DAD9336D3154}" type="presOf" srcId="{86340FCE-16D0-4CC6-857F-15FA177B4535}" destId="{DCD59E04-56B7-4D08-AA43-99635887DC26}" srcOrd="0" destOrd="0" presId="urn:microsoft.com/office/officeart/2005/8/layout/vList4"/>
    <dgm:cxn modelId="{074CF1AD-E08F-4FDD-A9F6-3C95BF0E1E08}" type="presOf" srcId="{8833513E-D23F-41EE-953F-06A51EF808DF}" destId="{05BD9E29-832B-4815-9FC8-069DEF061196}" srcOrd="0" destOrd="0" presId="urn:microsoft.com/office/officeart/2005/8/layout/vList4"/>
    <dgm:cxn modelId="{2A853A5A-07E5-483F-8D7D-02DCBF9ABAFF}" type="presParOf" srcId="{DCD59E04-56B7-4D08-AA43-99635887DC26}" destId="{CEA9683C-8CE0-4527-A4A9-932F19EAEADC}" srcOrd="0" destOrd="0" presId="urn:microsoft.com/office/officeart/2005/8/layout/vList4"/>
    <dgm:cxn modelId="{F2A6F0A0-6B5B-45E0-ADC1-77E79FAB6808}" type="presParOf" srcId="{CEA9683C-8CE0-4527-A4A9-932F19EAEADC}" destId="{F0D986DC-501F-429D-80B8-3A0B1B2E1C00}" srcOrd="0" destOrd="0" presId="urn:microsoft.com/office/officeart/2005/8/layout/vList4"/>
    <dgm:cxn modelId="{BCABF7B7-7A3A-4E83-8EF7-CDC60528EE49}" type="presParOf" srcId="{CEA9683C-8CE0-4527-A4A9-932F19EAEADC}" destId="{2EFB5793-89A3-4743-A1D8-1600DE71265F}" srcOrd="1" destOrd="0" presId="urn:microsoft.com/office/officeart/2005/8/layout/vList4"/>
    <dgm:cxn modelId="{FBDEFD44-8F59-482F-B92B-FD33D764F9C9}" type="presParOf" srcId="{CEA9683C-8CE0-4527-A4A9-932F19EAEADC}" destId="{42552FB1-CCA5-42FD-A87C-7F657D32C07C}" srcOrd="2" destOrd="0" presId="urn:microsoft.com/office/officeart/2005/8/layout/vList4"/>
    <dgm:cxn modelId="{7AA082FF-C4D1-4EDF-94AA-CDDBE56CB630}" type="presParOf" srcId="{DCD59E04-56B7-4D08-AA43-99635887DC26}" destId="{4C85DF99-31A1-4319-99CD-4BFD5F9DE42F}" srcOrd="1" destOrd="0" presId="urn:microsoft.com/office/officeart/2005/8/layout/vList4"/>
    <dgm:cxn modelId="{DDE0D581-0AFA-4E19-B671-4834C66215EF}" type="presParOf" srcId="{DCD59E04-56B7-4D08-AA43-99635887DC26}" destId="{0BD1A038-C52B-4D46-ADF9-B87074DF3F6B}" srcOrd="2" destOrd="0" presId="urn:microsoft.com/office/officeart/2005/8/layout/vList4"/>
    <dgm:cxn modelId="{F2E59825-A1DF-4137-9688-C8CB03FC685E}" type="presParOf" srcId="{0BD1A038-C52B-4D46-ADF9-B87074DF3F6B}" destId="{05BD9E29-832B-4815-9FC8-069DEF061196}" srcOrd="0" destOrd="0" presId="urn:microsoft.com/office/officeart/2005/8/layout/vList4"/>
    <dgm:cxn modelId="{5A9FA420-C408-43A7-A7D9-5F90E29DB5D4}" type="presParOf" srcId="{0BD1A038-C52B-4D46-ADF9-B87074DF3F6B}" destId="{0D98FC80-90E3-45AA-A148-46C83C0C9317}" srcOrd="1" destOrd="0" presId="urn:microsoft.com/office/officeart/2005/8/layout/vList4"/>
    <dgm:cxn modelId="{53937FEB-E8B5-4A67-91F6-D429F61D9354}" type="presParOf" srcId="{0BD1A038-C52B-4D46-ADF9-B87074DF3F6B}" destId="{30060FA3-EA17-4830-8B30-5A3C3497B09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3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986DC-501F-429D-80B8-3A0B1B2E1C00}">
      <dsp:nvSpPr>
        <dsp:cNvPr id="0" name=""/>
        <dsp:cNvSpPr/>
      </dsp:nvSpPr>
      <dsp:spPr>
        <a:xfrm>
          <a:off x="0" y="0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0"/>
        <a:ext cx="6032444" cy="136039"/>
      </dsp:txXfrm>
    </dsp:sp>
    <dsp:sp modelId="{2EFB5793-89A3-4743-A1D8-1600DE71265F}">
      <dsp:nvSpPr>
        <dsp:cNvPr id="0" name=""/>
        <dsp:cNvSpPr/>
      </dsp:nvSpPr>
      <dsp:spPr>
        <a:xfrm>
          <a:off x="13603" y="13603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D9E29-832B-4815-9FC8-069DEF061196}">
      <dsp:nvSpPr>
        <dsp:cNvPr id="0" name=""/>
        <dsp:cNvSpPr/>
      </dsp:nvSpPr>
      <dsp:spPr>
        <a:xfrm>
          <a:off x="0" y="149643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149643"/>
        <a:ext cx="6032444" cy="136039"/>
      </dsp:txXfrm>
    </dsp:sp>
    <dsp:sp modelId="{0D98FC80-90E3-45AA-A148-46C83C0C9317}">
      <dsp:nvSpPr>
        <dsp:cNvPr id="0" name=""/>
        <dsp:cNvSpPr/>
      </dsp:nvSpPr>
      <dsp:spPr>
        <a:xfrm>
          <a:off x="13603" y="163246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986DC-501F-429D-80B8-3A0B1B2E1C00}">
      <dsp:nvSpPr>
        <dsp:cNvPr id="0" name=""/>
        <dsp:cNvSpPr/>
      </dsp:nvSpPr>
      <dsp:spPr>
        <a:xfrm>
          <a:off x="0" y="0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0"/>
        <a:ext cx="6032444" cy="136039"/>
      </dsp:txXfrm>
    </dsp:sp>
    <dsp:sp modelId="{2EFB5793-89A3-4743-A1D8-1600DE71265F}">
      <dsp:nvSpPr>
        <dsp:cNvPr id="0" name=""/>
        <dsp:cNvSpPr/>
      </dsp:nvSpPr>
      <dsp:spPr>
        <a:xfrm>
          <a:off x="13603" y="13603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D9E29-832B-4815-9FC8-069DEF061196}">
      <dsp:nvSpPr>
        <dsp:cNvPr id="0" name=""/>
        <dsp:cNvSpPr/>
      </dsp:nvSpPr>
      <dsp:spPr>
        <a:xfrm>
          <a:off x="0" y="149643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149643"/>
        <a:ext cx="6032444" cy="136039"/>
      </dsp:txXfrm>
    </dsp:sp>
    <dsp:sp modelId="{0D98FC80-90E3-45AA-A148-46C83C0C9317}">
      <dsp:nvSpPr>
        <dsp:cNvPr id="0" name=""/>
        <dsp:cNvSpPr/>
      </dsp:nvSpPr>
      <dsp:spPr>
        <a:xfrm>
          <a:off x="13603" y="163246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986DC-501F-429D-80B8-3A0B1B2E1C00}">
      <dsp:nvSpPr>
        <dsp:cNvPr id="0" name=""/>
        <dsp:cNvSpPr/>
      </dsp:nvSpPr>
      <dsp:spPr>
        <a:xfrm>
          <a:off x="0" y="0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0"/>
        <a:ext cx="6032444" cy="136039"/>
      </dsp:txXfrm>
    </dsp:sp>
    <dsp:sp modelId="{2EFB5793-89A3-4743-A1D8-1600DE71265F}">
      <dsp:nvSpPr>
        <dsp:cNvPr id="0" name=""/>
        <dsp:cNvSpPr/>
      </dsp:nvSpPr>
      <dsp:spPr>
        <a:xfrm>
          <a:off x="13603" y="13603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D9E29-832B-4815-9FC8-069DEF061196}">
      <dsp:nvSpPr>
        <dsp:cNvPr id="0" name=""/>
        <dsp:cNvSpPr/>
      </dsp:nvSpPr>
      <dsp:spPr>
        <a:xfrm>
          <a:off x="0" y="149643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149643"/>
        <a:ext cx="6032444" cy="136039"/>
      </dsp:txXfrm>
    </dsp:sp>
    <dsp:sp modelId="{0D98FC80-90E3-45AA-A148-46C83C0C9317}">
      <dsp:nvSpPr>
        <dsp:cNvPr id="0" name=""/>
        <dsp:cNvSpPr/>
      </dsp:nvSpPr>
      <dsp:spPr>
        <a:xfrm>
          <a:off x="13603" y="163246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986DC-501F-429D-80B8-3A0B1B2E1C00}">
      <dsp:nvSpPr>
        <dsp:cNvPr id="0" name=""/>
        <dsp:cNvSpPr/>
      </dsp:nvSpPr>
      <dsp:spPr>
        <a:xfrm>
          <a:off x="0" y="0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0"/>
        <a:ext cx="6032444" cy="136039"/>
      </dsp:txXfrm>
    </dsp:sp>
    <dsp:sp modelId="{2EFB5793-89A3-4743-A1D8-1600DE71265F}">
      <dsp:nvSpPr>
        <dsp:cNvPr id="0" name=""/>
        <dsp:cNvSpPr/>
      </dsp:nvSpPr>
      <dsp:spPr>
        <a:xfrm>
          <a:off x="13603" y="13603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D9E29-832B-4815-9FC8-069DEF061196}">
      <dsp:nvSpPr>
        <dsp:cNvPr id="0" name=""/>
        <dsp:cNvSpPr/>
      </dsp:nvSpPr>
      <dsp:spPr>
        <a:xfrm>
          <a:off x="0" y="149643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149643"/>
        <a:ext cx="6032444" cy="136039"/>
      </dsp:txXfrm>
    </dsp:sp>
    <dsp:sp modelId="{0D98FC80-90E3-45AA-A148-46C83C0C9317}">
      <dsp:nvSpPr>
        <dsp:cNvPr id="0" name=""/>
        <dsp:cNvSpPr/>
      </dsp:nvSpPr>
      <dsp:spPr>
        <a:xfrm>
          <a:off x="13603" y="163246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986DC-501F-429D-80B8-3A0B1B2E1C00}">
      <dsp:nvSpPr>
        <dsp:cNvPr id="0" name=""/>
        <dsp:cNvSpPr/>
      </dsp:nvSpPr>
      <dsp:spPr>
        <a:xfrm>
          <a:off x="0" y="0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0"/>
        <a:ext cx="6032444" cy="136039"/>
      </dsp:txXfrm>
    </dsp:sp>
    <dsp:sp modelId="{2EFB5793-89A3-4743-A1D8-1600DE71265F}">
      <dsp:nvSpPr>
        <dsp:cNvPr id="0" name=""/>
        <dsp:cNvSpPr/>
      </dsp:nvSpPr>
      <dsp:spPr>
        <a:xfrm>
          <a:off x="13603" y="13603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D9E29-832B-4815-9FC8-069DEF061196}">
      <dsp:nvSpPr>
        <dsp:cNvPr id="0" name=""/>
        <dsp:cNvSpPr/>
      </dsp:nvSpPr>
      <dsp:spPr>
        <a:xfrm>
          <a:off x="0" y="149643"/>
          <a:ext cx="7557561" cy="136039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…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5116" y="149643"/>
        <a:ext cx="6032444" cy="136039"/>
      </dsp:txXfrm>
    </dsp:sp>
    <dsp:sp modelId="{0D98FC80-90E3-45AA-A148-46C83C0C9317}">
      <dsp:nvSpPr>
        <dsp:cNvPr id="0" name=""/>
        <dsp:cNvSpPr/>
      </dsp:nvSpPr>
      <dsp:spPr>
        <a:xfrm>
          <a:off x="13603" y="163246"/>
          <a:ext cx="1511512" cy="10883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05C1C-836E-4531-AC3D-C767886905CC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9B517-A576-45BF-8905-DB0274F12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764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B517-A576-45BF-8905-DB0274F12B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9B517-A576-45BF-8905-DB0274F12B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8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7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8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0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2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2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3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74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8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787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068" indent="0">
              <a:buNone/>
              <a:defRPr sz="2300" b="1"/>
            </a:lvl2pPr>
            <a:lvl3pPr marL="1042136" indent="0">
              <a:buNone/>
              <a:defRPr sz="2100" b="1"/>
            </a:lvl3pPr>
            <a:lvl4pPr marL="1563204" indent="0">
              <a:buNone/>
              <a:defRPr sz="1800" b="1"/>
            </a:lvl4pPr>
            <a:lvl5pPr marL="2084273" indent="0">
              <a:buNone/>
              <a:defRPr sz="1800" b="1"/>
            </a:lvl5pPr>
            <a:lvl6pPr marL="2605339" indent="0">
              <a:buNone/>
              <a:defRPr sz="1800" b="1"/>
            </a:lvl6pPr>
            <a:lvl7pPr marL="3126408" indent="0">
              <a:buNone/>
              <a:defRPr sz="1800" b="1"/>
            </a:lvl7pPr>
            <a:lvl8pPr marL="3647477" indent="0">
              <a:buNone/>
              <a:defRPr sz="1800" b="1"/>
            </a:lvl8pPr>
            <a:lvl9pPr marL="416854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5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068" indent="0">
              <a:buNone/>
              <a:defRPr sz="2300" b="1"/>
            </a:lvl2pPr>
            <a:lvl3pPr marL="1042136" indent="0">
              <a:buNone/>
              <a:defRPr sz="2100" b="1"/>
            </a:lvl3pPr>
            <a:lvl4pPr marL="1563204" indent="0">
              <a:buNone/>
              <a:defRPr sz="1800" b="1"/>
            </a:lvl4pPr>
            <a:lvl5pPr marL="2084273" indent="0">
              <a:buNone/>
              <a:defRPr sz="1800" b="1"/>
            </a:lvl5pPr>
            <a:lvl6pPr marL="2605339" indent="0">
              <a:buNone/>
              <a:defRPr sz="1800" b="1"/>
            </a:lvl6pPr>
            <a:lvl7pPr marL="3126408" indent="0">
              <a:buNone/>
              <a:defRPr sz="1800" b="1"/>
            </a:lvl7pPr>
            <a:lvl8pPr marL="3647477" indent="0">
              <a:buNone/>
              <a:defRPr sz="1800" b="1"/>
            </a:lvl8pPr>
            <a:lvl9pPr marL="416854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105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6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068" indent="0">
              <a:buNone/>
              <a:defRPr sz="1400"/>
            </a:lvl2pPr>
            <a:lvl3pPr marL="1042136" indent="0">
              <a:buNone/>
              <a:defRPr sz="1100"/>
            </a:lvl3pPr>
            <a:lvl4pPr marL="1563204" indent="0">
              <a:buNone/>
              <a:defRPr sz="1000"/>
            </a:lvl4pPr>
            <a:lvl5pPr marL="2084273" indent="0">
              <a:buNone/>
              <a:defRPr sz="1000"/>
            </a:lvl5pPr>
            <a:lvl6pPr marL="2605339" indent="0">
              <a:buNone/>
              <a:defRPr sz="1000"/>
            </a:lvl6pPr>
            <a:lvl7pPr marL="3126408" indent="0">
              <a:buNone/>
              <a:defRPr sz="1000"/>
            </a:lvl7pPr>
            <a:lvl8pPr marL="3647477" indent="0">
              <a:buNone/>
              <a:defRPr sz="1000"/>
            </a:lvl8pPr>
            <a:lvl9pPr marL="416854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068" indent="0">
              <a:buNone/>
              <a:defRPr sz="3200"/>
            </a:lvl2pPr>
            <a:lvl3pPr marL="1042136" indent="0">
              <a:buNone/>
              <a:defRPr sz="2700"/>
            </a:lvl3pPr>
            <a:lvl4pPr marL="1563204" indent="0">
              <a:buNone/>
              <a:defRPr sz="2300"/>
            </a:lvl4pPr>
            <a:lvl5pPr marL="2084273" indent="0">
              <a:buNone/>
              <a:defRPr sz="2300"/>
            </a:lvl5pPr>
            <a:lvl6pPr marL="2605339" indent="0">
              <a:buNone/>
              <a:defRPr sz="2300"/>
            </a:lvl6pPr>
            <a:lvl7pPr marL="3126408" indent="0">
              <a:buNone/>
              <a:defRPr sz="2300"/>
            </a:lvl7pPr>
            <a:lvl8pPr marL="3647477" indent="0">
              <a:buNone/>
              <a:defRPr sz="2300"/>
            </a:lvl8pPr>
            <a:lvl9pPr marL="4168543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068" indent="0">
              <a:buNone/>
              <a:defRPr sz="1400"/>
            </a:lvl2pPr>
            <a:lvl3pPr marL="1042136" indent="0">
              <a:buNone/>
              <a:defRPr sz="1100"/>
            </a:lvl3pPr>
            <a:lvl4pPr marL="1563204" indent="0">
              <a:buNone/>
              <a:defRPr sz="1000"/>
            </a:lvl4pPr>
            <a:lvl5pPr marL="2084273" indent="0">
              <a:buNone/>
              <a:defRPr sz="1000"/>
            </a:lvl5pPr>
            <a:lvl6pPr marL="2605339" indent="0">
              <a:buNone/>
              <a:defRPr sz="1000"/>
            </a:lvl6pPr>
            <a:lvl7pPr marL="3126408" indent="0">
              <a:buNone/>
              <a:defRPr sz="1000"/>
            </a:lvl7pPr>
            <a:lvl8pPr marL="3647477" indent="0">
              <a:buNone/>
              <a:defRPr sz="1000"/>
            </a:lvl8pPr>
            <a:lvl9pPr marL="416854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214" tIns="52107" rIns="104214" bIns="5210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214" tIns="52107" rIns="104214" bIns="521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7"/>
            <a:ext cx="2495127" cy="402567"/>
          </a:xfrm>
          <a:prstGeom prst="rect">
            <a:avLst/>
          </a:prstGeom>
        </p:spPr>
        <p:txBody>
          <a:bodyPr vert="horz" lIns="104214" tIns="52107" rIns="104214" bIns="5210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C9D7-B13A-4CF0-B301-7CA23F7652FB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7"/>
            <a:ext cx="3386243" cy="402567"/>
          </a:xfrm>
          <a:prstGeom prst="rect">
            <a:avLst/>
          </a:prstGeom>
        </p:spPr>
        <p:txBody>
          <a:bodyPr vert="horz" lIns="104214" tIns="52107" rIns="104214" bIns="5210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7"/>
            <a:ext cx="2495127" cy="402567"/>
          </a:xfrm>
          <a:prstGeom prst="rect">
            <a:avLst/>
          </a:prstGeom>
        </p:spPr>
        <p:txBody>
          <a:bodyPr vert="horz" lIns="104214" tIns="52107" rIns="104214" bIns="5210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C7AB-79CA-402C-B376-F63737CBE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104213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800" indent="-390800" algn="l" defTabSz="104213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736" indent="-325670" algn="l" defTabSz="104213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670" indent="-260534" algn="l" defTabSz="104213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3739" indent="-260534" algn="l" defTabSz="104213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806" indent="-260534" algn="l" defTabSz="104213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5875" indent="-260534" algn="l" defTabSz="104213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6941" indent="-260534" algn="l" defTabSz="104213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011" indent="-260534" algn="l" defTabSz="104213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079" indent="-260534" algn="l" defTabSz="104213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068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136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204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273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339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408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7477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8543" algn="l" defTabSz="10421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image" Target="../media/image2.jpeg"/><Relationship Id="rId21" Type="http://schemas.openxmlformats.org/officeDocument/2006/relationships/diagramQuickStyle" Target="../diagrams/quickStyle4.xml"/><Relationship Id="rId34" Type="http://schemas.openxmlformats.org/officeDocument/2006/relationships/diagramData" Target="../diagrams/data7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38" Type="http://schemas.microsoft.com/office/2007/relationships/diagramDrawing" Target="../diagrams/drawing7.xml"/><Relationship Id="rId2" Type="http://schemas.openxmlformats.org/officeDocument/2006/relationships/image" Target="../media/image1.jpeg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37" Type="http://schemas.openxmlformats.org/officeDocument/2006/relationships/diagramColors" Target="../diagrams/colors7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36" Type="http://schemas.openxmlformats.org/officeDocument/2006/relationships/diagramQuickStyle" Target="../diagrams/quickStyle7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Relationship Id="rId35" Type="http://schemas.openxmlformats.org/officeDocument/2006/relationships/diagramLayout" Target="../diagrams/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026" y="1111"/>
            <a:ext cx="10847426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06206" y="2556495"/>
            <a:ext cx="5988259" cy="2520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46634" y="2936566"/>
            <a:ext cx="56846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деятельности в области строительства, реконструкции и капитального ремонта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18600" y="7145262"/>
            <a:ext cx="1684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Москва, 2015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8" y="2556495"/>
            <a:ext cx="4705698" cy="252028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G:\моеее\Temp Lena\фирменный стиль АРКОР\аркор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3903"/>
            <a:ext cx="1774800" cy="44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417874" y="7145262"/>
            <a:ext cx="4399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А.А.Герасимов,  </a:t>
            </a:r>
            <a:r>
              <a:rPr lang="ru-RU" sz="1400" dirty="0" err="1" smtClean="0">
                <a:solidFill>
                  <a:schemeClr val="bg1"/>
                </a:solidFill>
              </a:rPr>
              <a:t>д.ф.-м.н</a:t>
            </a:r>
            <a:r>
              <a:rPr lang="ru-RU" sz="1400" dirty="0" smtClean="0">
                <a:solidFill>
                  <a:schemeClr val="bg1"/>
                </a:solidFill>
              </a:rPr>
              <a:t>., профессор</a:t>
            </a:r>
            <a:endParaRPr lang="ru-RU" sz="14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631924" y="2198850"/>
            <a:ext cx="2857520" cy="3296293"/>
            <a:chOff x="1560486" y="2123570"/>
            <a:chExt cx="2857520" cy="3296293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68205" y="2123570"/>
              <a:ext cx="2849801" cy="156842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60486" y="3686541"/>
              <a:ext cx="2851200" cy="173332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8" name="Половина рамки 17"/>
          <p:cNvSpPr/>
          <p:nvPr/>
        </p:nvSpPr>
        <p:spPr>
          <a:xfrm>
            <a:off x="1131858" y="1708929"/>
            <a:ext cx="1500198" cy="1500198"/>
          </a:xfrm>
          <a:prstGeom prst="halfFrame">
            <a:avLst>
              <a:gd name="adj1" fmla="val 8444"/>
              <a:gd name="adj2" fmla="val 962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417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1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468263"/>
            <a:ext cx="6138787" cy="864096"/>
          </a:xfrm>
          <a:prstGeom prst="rect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540271"/>
            <a:ext cx="591787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74998" y="7145262"/>
            <a:ext cx="74184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деятельности в области строительства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42306" y="614020"/>
            <a:ext cx="5144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Методология формирования структуры профессиональной деятельности</a:t>
            </a:r>
          </a:p>
        </p:txBody>
      </p:sp>
      <p:pic>
        <p:nvPicPr>
          <p:cNvPr id="13" name="Рисунок 12" descr="G:\моеее\Temp Lena\фирменный стиль АРКОР\аркор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3903"/>
            <a:ext cx="1774800" cy="44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3632188" y="2994813"/>
            <a:ext cx="2928958" cy="2928958"/>
          </a:xfrm>
          <a:prstGeom prst="ellipse">
            <a:avLst/>
          </a:prstGeom>
          <a:solidFill>
            <a:srgbClr val="FFC000">
              <a:alpha val="10000"/>
            </a:srgbClr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60816" y="3352003"/>
            <a:ext cx="2071702" cy="228601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182681" y="3703698"/>
            <a:ext cx="1827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182681" y="3982122"/>
            <a:ext cx="1827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182681" y="4260547"/>
            <a:ext cx="1827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182681" y="4538972"/>
            <a:ext cx="1827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182681" y="4817396"/>
            <a:ext cx="1827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182681" y="5095821"/>
            <a:ext cx="1827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182681" y="5374248"/>
            <a:ext cx="1827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581115" y="4495011"/>
            <a:ext cx="19343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946709" y="4495011"/>
            <a:ext cx="19343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312304" y="4495011"/>
            <a:ext cx="19343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677898" y="4495011"/>
            <a:ext cx="19343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89312" y="2066119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 трудовой деятельности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0816" y="3949766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деятельности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 со стрелкой вправо 26"/>
          <p:cNvSpPr/>
          <p:nvPr/>
        </p:nvSpPr>
        <p:spPr>
          <a:xfrm rot="5400000">
            <a:off x="4596601" y="673078"/>
            <a:ext cx="1143008" cy="3786214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несколько документов 27"/>
          <p:cNvSpPr/>
          <p:nvPr/>
        </p:nvSpPr>
        <p:spPr>
          <a:xfrm>
            <a:off x="2560618" y="1637491"/>
            <a:ext cx="928694" cy="785818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489180" y="175834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ОКВЭД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89180" y="199468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ОКПД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лок-схема: документ 30"/>
          <p:cNvSpPr/>
          <p:nvPr/>
        </p:nvSpPr>
        <p:spPr>
          <a:xfrm>
            <a:off x="6846898" y="1780367"/>
            <a:ext cx="1000132" cy="571504"/>
          </a:xfrm>
          <a:prstGeom prst="flowChartDocumen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846898" y="1780367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№ 624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носка со стрелкой вправо 32"/>
          <p:cNvSpPr/>
          <p:nvPr/>
        </p:nvSpPr>
        <p:spPr>
          <a:xfrm>
            <a:off x="2524899" y="2780498"/>
            <a:ext cx="1035851" cy="3429024"/>
          </a:xfrm>
          <a:prstGeom prst="rightArrowCallou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1133553" y="4171845"/>
            <a:ext cx="34290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средств осуществления  трудовой деятельности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Блок-схема: несколько документов 34"/>
          <p:cNvSpPr/>
          <p:nvPr/>
        </p:nvSpPr>
        <p:spPr>
          <a:xfrm>
            <a:off x="1703362" y="4137821"/>
            <a:ext cx="857256" cy="714380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060420" y="4824528"/>
            <a:ext cx="1500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Машины, механизмы, инструменты осуществления трудовой деятельности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6067590" y="4002005"/>
            <a:ext cx="29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Анализ сложившейся структуры профессиональной деятельности</a:t>
            </a:r>
            <a:endParaRPr lang="ru-RU" sz="1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Выноска со стрелкой вправо 38"/>
          <p:cNvSpPr/>
          <p:nvPr/>
        </p:nvSpPr>
        <p:spPr>
          <a:xfrm rot="10800000">
            <a:off x="6346832" y="3280565"/>
            <a:ext cx="1857388" cy="2643206"/>
          </a:xfrm>
          <a:prstGeom prst="rightArrow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40" name="Блок-схема: документ 39"/>
          <p:cNvSpPr/>
          <p:nvPr/>
        </p:nvSpPr>
        <p:spPr>
          <a:xfrm>
            <a:off x="6561146" y="5780895"/>
            <a:ext cx="1000132" cy="571504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561146" y="5780895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ЕТКС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Блок-схема: документ 41"/>
          <p:cNvSpPr/>
          <p:nvPr/>
        </p:nvSpPr>
        <p:spPr>
          <a:xfrm flipH="1">
            <a:off x="7775592" y="5780895"/>
            <a:ext cx="1000132" cy="571504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7775592" y="5780895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ЕКСД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Блок-схема: документ 43"/>
          <p:cNvSpPr/>
          <p:nvPr/>
        </p:nvSpPr>
        <p:spPr>
          <a:xfrm flipH="1">
            <a:off x="8132782" y="3566317"/>
            <a:ext cx="1000132" cy="571504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8132782" y="3566317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ОКЗ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Блок-схема: документ 45"/>
          <p:cNvSpPr/>
          <p:nvPr/>
        </p:nvSpPr>
        <p:spPr>
          <a:xfrm flipH="1">
            <a:off x="8132782" y="4280697"/>
            <a:ext cx="1000132" cy="571504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8132782" y="4280697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ОКПДТР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31924" y="433011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ОКПД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89378" y="5709457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Область трудовой деятельности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653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468263"/>
            <a:ext cx="6138787" cy="864096"/>
          </a:xfrm>
          <a:prstGeom prst="rect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540271"/>
            <a:ext cx="591787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74998" y="7145262"/>
            <a:ext cx="74184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деятельности в области строительства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42306" y="614020"/>
            <a:ext cx="5144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Перечень профессий в области строительства, реконструкции и капитального ремонта</a:t>
            </a:r>
          </a:p>
        </p:txBody>
      </p:sp>
      <p:pic>
        <p:nvPicPr>
          <p:cNvPr id="13" name="Рисунок 12" descr="G:\моеее\Temp Lena\фирменный стиль АРКОР\аркор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3903"/>
            <a:ext cx="1774800" cy="44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17478" y="1780367"/>
          <a:ext cx="9929882" cy="4453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941"/>
                <a:gridCol w="496494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Укрупненные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группы рабочих профессий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профессии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производства общестроительных работ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628">
                <a:tc gridSpan="2"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производства работ по возведению конструкций зданий и сооружений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Монтажники внутренних инженерных систем зданий и сооружений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производства отделочных и завершающих работ зданий и сооружений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производства специализированных работ на отдельных видах зданий и сооружений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1274734" y="2851937"/>
          <a:ext cx="7557561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1274734" y="3852069"/>
          <a:ext cx="7557561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1274734" y="4566449"/>
          <a:ext cx="7557561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1274734" y="3637755"/>
          <a:ext cx="7557561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1274734" y="4352135"/>
          <a:ext cx="7557561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1274734" y="5137953"/>
          <a:ext cx="7557561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1274734" y="5852333"/>
          <a:ext cx="7557561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  <p:sp>
        <p:nvSpPr>
          <p:cNvPr id="22" name="Стрелка вправо 21"/>
          <p:cNvSpPr/>
          <p:nvPr/>
        </p:nvSpPr>
        <p:spPr>
          <a:xfrm>
            <a:off x="10061608" y="3494879"/>
            <a:ext cx="500066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5653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8" y="1111"/>
            <a:ext cx="10693958" cy="75601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3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468263"/>
            <a:ext cx="6138787" cy="864096"/>
          </a:xfrm>
          <a:prstGeom prst="rect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540271"/>
            <a:ext cx="591787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74998" y="7145262"/>
            <a:ext cx="74184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деятельности в области строительства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42306" y="614020"/>
            <a:ext cx="5144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Перечень профессий в области строительства, реконструкции и капитального ремонта</a:t>
            </a:r>
          </a:p>
        </p:txBody>
      </p:sp>
      <p:pic>
        <p:nvPicPr>
          <p:cNvPr id="13" name="Рисунок 12" descr="G:\моеее\Temp Lena\фирменный стиль АРКОР\аркор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3903"/>
            <a:ext cx="1774800" cy="44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346040" y="1780367"/>
          <a:ext cx="10001319" cy="4862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5358956"/>
                <a:gridCol w="2713537"/>
              </a:tblGrid>
              <a:tr h="39290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производства работ по возведению конструкций зданий и сооружений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Укрупненные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группы рабочих профессий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Рабочие профессии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Специализации (профессии) по ЕТКС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432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….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909">
                <a:tc rowSpan="3"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Рабочий производства бетонных работ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Бетонщик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Бетонщик</a:t>
                      </a:r>
                    </a:p>
                  </a:txBody>
                  <a:tcPr/>
                </a:tc>
              </a:tr>
              <a:tr h="428628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Арматурщик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Арматурщик</a:t>
                      </a:r>
                    </a:p>
                  </a:txBody>
                  <a:tcPr/>
                </a:tc>
              </a:tr>
              <a:tr h="392909"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Монтажник опалубочных систем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Опалубщик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….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909">
                <a:tc rowSpan="3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Монтажник сборных строительных конструкций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Монтажник железобетонных конструкций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Монтажник по монтажу стальных и железобетонных конструкций</a:t>
                      </a:r>
                    </a:p>
                  </a:txBody>
                  <a:tcPr/>
                </a:tc>
              </a:tr>
              <a:tr h="392909"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Монтажник металлических (стальных) конструкций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909">
                <a:tc vMerge="1">
                  <a:txBody>
                    <a:bodyPr/>
                    <a:lstStyle/>
                    <a:p>
                      <a:pPr algn="l" fontAlgn="t"/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Монтажник фасадных конструкций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marL="0" marR="0" indent="0" algn="l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трелка вправо 11"/>
          <p:cNvSpPr/>
          <p:nvPr/>
        </p:nvSpPr>
        <p:spPr>
          <a:xfrm rot="10800000">
            <a:off x="10133046" y="1851805"/>
            <a:ext cx="500066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5653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4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468263"/>
            <a:ext cx="6138787" cy="864096"/>
          </a:xfrm>
          <a:prstGeom prst="rect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540271"/>
            <a:ext cx="591787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74998" y="7145262"/>
            <a:ext cx="74184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деятельности в области строительства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42306" y="614020"/>
            <a:ext cx="5144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Отраслевая структура уровней (подуровней) квалификации</a:t>
            </a:r>
          </a:p>
        </p:txBody>
      </p:sp>
      <p:pic>
        <p:nvPicPr>
          <p:cNvPr id="13" name="Рисунок 12" descr="G:\моеее\Temp Lena\фирменный стиль АРКОР\аркор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3903"/>
            <a:ext cx="1774800" cy="44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74602" y="1994681"/>
          <a:ext cx="10287072" cy="39443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1504"/>
                <a:gridCol w="1214446"/>
                <a:gridCol w="1214446"/>
                <a:gridCol w="1428760"/>
                <a:gridCol w="1500198"/>
                <a:gridCol w="1785950"/>
                <a:gridCol w="1285884"/>
                <a:gridCol w="128588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НРК Д1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НРК Д2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НРК Д3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Отраслевые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условия, определяющие подуровни квалификации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к образованию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Полномочия и 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ответствен-ность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Смежные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профессии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 выполнения трудовых действий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объекта 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 + ПО1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3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042136" rtl="0" eaLnBrk="1" latinLnBrk="0" hangingPunct="1"/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2136" rtl="0" eaLnBrk="1" latinLnBrk="0" hangingPunct="1"/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2136" rtl="0" eaLnBrk="1" latinLnBrk="0" hangingPunct="1"/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 + ПО1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 + ПО2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3.2.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 + ПО2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4.2.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Дуга 11"/>
          <p:cNvSpPr/>
          <p:nvPr/>
        </p:nvSpPr>
        <p:spPr>
          <a:xfrm rot="527571" flipH="1">
            <a:off x="2946788" y="4046642"/>
            <a:ext cx="5756256" cy="821718"/>
          </a:xfrm>
          <a:prstGeom prst="arc">
            <a:avLst>
              <a:gd name="adj1" fmla="val 12710015"/>
              <a:gd name="adj2" fmla="val 0"/>
            </a:avLst>
          </a:prstGeom>
          <a:ln w="15875">
            <a:solidFill>
              <a:schemeClr val="accent6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4060816" y="4352135"/>
            <a:ext cx="6429420" cy="1357322"/>
          </a:xfrm>
          <a:prstGeom prst="arc">
            <a:avLst>
              <a:gd name="adj1" fmla="val 12710015"/>
              <a:gd name="adj2" fmla="val 21400637"/>
            </a:avLst>
          </a:prstGeom>
          <a:ln w="15875">
            <a:solidFill>
              <a:schemeClr val="accent6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H="1">
            <a:off x="1917676" y="5137953"/>
            <a:ext cx="6429420" cy="857256"/>
          </a:xfrm>
          <a:prstGeom prst="arc">
            <a:avLst>
              <a:gd name="adj1" fmla="val 12710015"/>
              <a:gd name="adj2" fmla="val 21931"/>
            </a:avLst>
          </a:prstGeom>
          <a:ln w="15875">
            <a:solidFill>
              <a:schemeClr val="accent6">
                <a:lumMod val="7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03560" y="6423837"/>
            <a:ext cx="614366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Отраслевые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условия, определяющие показатель УК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flipH="1">
            <a:off x="1060420" y="4495011"/>
            <a:ext cx="500066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>
            <a:off x="1631924" y="5137953"/>
            <a:ext cx="1428760" cy="1143008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1489048" y="4495011"/>
            <a:ext cx="1857388" cy="1714512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V="1">
            <a:off x="1203296" y="3923507"/>
            <a:ext cx="2643206" cy="2071702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5653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24046" y="0"/>
            <a:ext cx="770420" cy="32424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933726" y="0"/>
            <a:ext cx="4320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5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0" y="468263"/>
            <a:ext cx="6138787" cy="864096"/>
          </a:xfrm>
          <a:prstGeom prst="rect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9393" y="540271"/>
            <a:ext cx="591787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74998" y="7145262"/>
            <a:ext cx="74184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профессиональной деятельности в области строительства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42306" y="614020"/>
            <a:ext cx="5144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Отраслевая структура уровней (подуровней) квалификации</a:t>
            </a:r>
          </a:p>
        </p:txBody>
      </p:sp>
      <p:pic>
        <p:nvPicPr>
          <p:cNvPr id="13" name="Рисунок 12" descr="G:\моеее\Temp Lena\фирменный стиль АРКОР\аркор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3903"/>
            <a:ext cx="1774800" cy="44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17480" y="1566053"/>
          <a:ext cx="985844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714512"/>
                <a:gridCol w="2428892"/>
                <a:gridCol w="2000264"/>
                <a:gridCol w="1428760"/>
                <a:gridCol w="135732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уровни (подуровни)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уровней квалификации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к образованию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достижения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9292"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Полномочия и ответственность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 + ПО2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</a:p>
                    <a:p>
                      <a:pPr marL="0" marR="0" indent="0" algn="ctr" defTabSz="10421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+</a:t>
                      </a:r>
                    </a:p>
                    <a:p>
                      <a:pPr marL="0" marR="0" indent="0" algn="l" defTabSz="10421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Обучение менее опытных работников на рабочем месте и передача им опыта.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</a:p>
                    <a:p>
                      <a:pPr marL="0" marR="0" indent="0" algn="ctr" defTabSz="10421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+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СМР средней сложности (в соответствии со специализацией) в условиях, затрудняющих выполнение трудовых действий,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также с применением средств и методов реставрационных работ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</a:p>
                    <a:p>
                      <a:pPr marL="0" marR="0" indent="0" algn="ctr" defTabSz="104213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+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 специальных профессиональных знаний о средствах и методах производства реставрационных работ (в соответствии со специализацией).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 + ПО2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1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… НРК…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 flipH="1">
            <a:off x="10061608" y="2280433"/>
            <a:ext cx="500066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5653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6568" y="2208995"/>
            <a:ext cx="182605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</TotalTime>
  <Words>427</Words>
  <Application>Microsoft Office PowerPoint</Application>
  <PresentationFormat>Произвольный</PresentationFormat>
  <Paragraphs>123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Практикант</dc:creator>
  <cp:lastModifiedBy>edu001</cp:lastModifiedBy>
  <cp:revision>105</cp:revision>
  <cp:lastPrinted>2014-04-15T13:33:10Z</cp:lastPrinted>
  <dcterms:created xsi:type="dcterms:W3CDTF">2014-04-15T10:09:06Z</dcterms:created>
  <dcterms:modified xsi:type="dcterms:W3CDTF">2015-05-26T12:56:53Z</dcterms:modified>
</cp:coreProperties>
</file>