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6" r:id="rId5"/>
    <p:sldId id="264" r:id="rId6"/>
    <p:sldId id="263" r:id="rId7"/>
    <p:sldId id="268" r:id="rId8"/>
    <p:sldId id="267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0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5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5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6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3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5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0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1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1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2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04A1-CEC8-4689-BDE5-C4ACB831ED5F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249A2-5A40-4349-8721-00C06D270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6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4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2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5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0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3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2339686" y="2462645"/>
            <a:ext cx="1735281" cy="8728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200" dirty="0" smtClean="0">
                <a:solidFill>
                  <a:schemeClr val="bg1"/>
                </a:solidFill>
                <a:latin typeface="DINCyr-Medium" panose="02000503030000020004" pitchFamily="2" charset="0"/>
              </a:rPr>
              <a:t>лично</a:t>
            </a:r>
            <a:endParaRPr lang="en-US" sz="3200" dirty="0" smtClean="0">
              <a:solidFill>
                <a:schemeClr val="bg1"/>
              </a:solidFill>
              <a:latin typeface="DINCyr-Medium" panose="02000503030000020004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833505" y="2552595"/>
            <a:ext cx="1735281" cy="8728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5400" dirty="0" smtClean="0">
                <a:solidFill>
                  <a:schemeClr val="bg1"/>
                </a:solidFill>
                <a:latin typeface="DINCyr-Medium" panose="02000503030000020004" pitchFamily="2" charset="0"/>
              </a:rPr>
              <a:t>68</a:t>
            </a:r>
            <a:r>
              <a:rPr lang="en-US" sz="5400" dirty="0" smtClean="0">
                <a:solidFill>
                  <a:schemeClr val="bg1"/>
                </a:solidFill>
                <a:latin typeface="DINCyr-Medium" panose="02000503030000020004" pitchFamily="2" charset="0"/>
              </a:rPr>
              <a:t>%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26000" y="3188899"/>
            <a:ext cx="1735281" cy="8728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200" dirty="0">
                <a:solidFill>
                  <a:schemeClr val="bg1"/>
                </a:solidFill>
                <a:latin typeface="DINCyr-Medium" panose="02000503030000020004" pitchFamily="2" charset="0"/>
              </a:rPr>
              <a:t>ч</a:t>
            </a:r>
            <a:r>
              <a:rPr lang="ru-RU" sz="3200" dirty="0" smtClean="0">
                <a:solidFill>
                  <a:schemeClr val="bg1"/>
                </a:solidFill>
                <a:latin typeface="DINCyr-Medium" panose="02000503030000020004" pitchFamily="2" charset="0"/>
              </a:rPr>
              <a:t>ерез оператора</a:t>
            </a:r>
            <a:endParaRPr lang="en-US" sz="3200" dirty="0" smtClean="0">
              <a:solidFill>
                <a:schemeClr val="bg1"/>
              </a:solidFill>
              <a:latin typeface="DINCyr-Medium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9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35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5</Words>
  <Application>Microsoft Office PowerPoint</Application>
  <PresentationFormat>Широкоэкранный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DINCyr-Medium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</dc:creator>
  <cp:lastModifiedBy>Михаил Горюнов</cp:lastModifiedBy>
  <cp:revision>8</cp:revision>
  <dcterms:created xsi:type="dcterms:W3CDTF">2017-05-25T18:09:47Z</dcterms:created>
  <dcterms:modified xsi:type="dcterms:W3CDTF">2017-09-20T06:58:22Z</dcterms:modified>
</cp:coreProperties>
</file>